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320" r:id="rId5"/>
    <p:sldId id="270" r:id="rId6"/>
    <p:sldId id="333" r:id="rId7"/>
    <p:sldId id="318" r:id="rId8"/>
    <p:sldId id="322" r:id="rId9"/>
    <p:sldId id="324" r:id="rId10"/>
    <p:sldId id="323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4" r:id="rId20"/>
    <p:sldId id="321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ECC16-C403-7467-3D7C-71A794D65D7D}" name="Alef Souza" initials="AS" userId="S::asouza@ttrends.com.br::69a8dfc6-5f22-4bbc-8adf-69e41ea1f4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05A"/>
    <a:srgbClr val="000000"/>
    <a:srgbClr val="4472C4"/>
    <a:srgbClr val="CA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2EDF1-23A6-45D0-BFFD-5DBAECF545EE}" v="78" dt="2023-09-18T20:41:59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77" d="100"/>
          <a:sy n="77" d="100"/>
        </p:scale>
        <p:origin x="2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2D17E-0A4C-440C-9147-17754FDA1F92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71BC-3875-40D4-B853-A9D2F06E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88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53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60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847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766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888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14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0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51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83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272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236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476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4975"/>
            <a:ext cx="9144000" cy="180498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3826"/>
            <a:ext cx="9144000" cy="4460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4787900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4DFDC96-A3D0-5832-1186-E5CB7C788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7455" y="1248832"/>
            <a:ext cx="1358637" cy="13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50"/>
            <a:ext cx="8312458" cy="2043113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350544"/>
            <a:ext cx="3411984" cy="80009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D1D7B7F-7D07-B199-F128-CF11E3C0629E}"/>
              </a:ext>
            </a:extLst>
          </p:cNvPr>
          <p:cNvSpPr txBox="1">
            <a:spLocks/>
          </p:cNvSpPr>
          <p:nvPr userDrawn="1"/>
        </p:nvSpPr>
        <p:spPr>
          <a:xfrm>
            <a:off x="1523999" y="3985419"/>
            <a:ext cx="543877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i="1" dirty="0">
                <a:solidFill>
                  <a:srgbClr val="F7505A"/>
                </a:solidFill>
              </a:rPr>
              <a:t>{ </a:t>
            </a:r>
            <a:r>
              <a:rPr lang="pt-BR" sz="1600" b="1" i="1" dirty="0">
                <a:solidFill>
                  <a:schemeClr val="bg1"/>
                </a:solidFill>
              </a:rPr>
              <a:t>Palestrante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3B6D641-F39F-FC09-AD5A-A19A9DF970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2551" y="1407692"/>
            <a:ext cx="1358637" cy="1358637"/>
          </a:xfrm>
          <a:prstGeom prst="rect">
            <a:avLst/>
          </a:prstGeom>
        </p:spPr>
      </p:pic>
      <p:pic>
        <p:nvPicPr>
          <p:cNvPr id="13" name="Imagem 12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FA2A4D3D-DE65-50C9-85E1-F15D7CB375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188" y="4868841"/>
            <a:ext cx="900362" cy="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4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tx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276D25C2-6998-E029-1EC0-6834E430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E43CCFC-D2D3-DB8C-1142-21CC784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C0501D3E-FABA-EBB1-F106-226957F4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148C-5FD5-8D04-DF52-0B90169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D1A90-FFC4-A131-9FF8-A4EF81F5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5A00-5C95-798F-AC1C-500770E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F1AD8-F31A-8ED6-1DCB-1F619FB2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9FFCC-FDA4-E12C-C043-9C25EC13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30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50981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999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1861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386D2-0557-6955-D54D-27727C59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0335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CAC28-6D2B-A20E-0EA9-E2D18DFB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35083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59F239-3A28-CB59-372F-90615168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1275"/>
            <a:ext cx="3932237" cy="19145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AF1EA-415C-FB9E-8C2C-D76A3B64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437D1C-2640-BC58-F805-EA131476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BFC71-996A-A4D6-72F3-7FBCC674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56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94F9CD-AAE7-82FC-9048-A0AE959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891DCA-B952-516B-B4D2-CDDC96C1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90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5B4F0-90E4-E25F-91C5-99367C8E5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7263D1-9A90-355E-4369-44EEBBD83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48688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B777B-2DD4-C305-23ED-6DC01FEB4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8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0" r:id="rId4"/>
    <p:sldLayoutId id="2147483650" r:id="rId5"/>
    <p:sldLayoutId id="2147483651" r:id="rId6"/>
    <p:sldLayoutId id="2147483667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hyperlink" Target="https://www.instagram.com/embarcaderobrasil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embarcaderobr/" TargetMode="External"/><Relationship Id="rId11" Type="http://schemas.openxmlformats.org/officeDocument/2006/relationships/image" Target="../media/image34.svg"/><Relationship Id="rId5" Type="http://schemas.openxmlformats.org/officeDocument/2006/relationships/image" Target="../media/image10.sv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hyperlink" Target="https://www.instagram.com/embarcaderobrasil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linkedin.com/company/embarcaderobr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837F2A-0CA5-4754-9DBF-1D0ABD984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40822"/>
            <a:ext cx="8734697" cy="2369141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Você sabe o que são </a:t>
            </a:r>
            <a:r>
              <a:rPr lang="pt-BR" sz="3600" dirty="0">
                <a:solidFill>
                  <a:srgbClr val="FF0000"/>
                </a:solidFill>
              </a:rPr>
              <a:t>Cookies</a:t>
            </a:r>
            <a:r>
              <a:rPr lang="pt-BR" sz="3600" dirty="0"/>
              <a:t>?</a:t>
            </a:r>
            <a:br>
              <a:rPr lang="pt-BR" dirty="0"/>
            </a:br>
            <a:r>
              <a:rPr lang="pt-BR" sz="4400" dirty="0"/>
              <a:t>Como eles podem ser importantes em nossas aplicações?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2E35B63-B986-91BC-76ED-03FB1DBC2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2377" y="4350544"/>
            <a:ext cx="3333608" cy="800099"/>
          </a:xfrm>
        </p:spPr>
        <p:txBody>
          <a:bodyPr>
            <a:normAutofit/>
          </a:bodyPr>
          <a:lstStyle/>
          <a:p>
            <a:r>
              <a:rPr lang="pt-BR" sz="2000" dirty="0"/>
              <a:t>Andre Dias</a:t>
            </a:r>
          </a:p>
        </p:txBody>
      </p:sp>
      <p:pic>
        <p:nvPicPr>
          <p:cNvPr id="1026" name="Picture 2" descr="COMER &amp; BEBER: Sucrilhos® agora também é cookie!">
            <a:extLst>
              <a:ext uri="{FF2B5EF4-FFF2-40B4-BE49-F238E27FC236}">
                <a16:creationId xmlns:a16="http://schemas.microsoft.com/office/drawing/2014/main" id="{6107FAEA-DF70-3D3F-B4B1-B135670D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57" y="3429000"/>
            <a:ext cx="2618152" cy="17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330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757645"/>
            <a:ext cx="9144000" cy="1376855"/>
          </a:xfrm>
        </p:spPr>
        <p:txBody>
          <a:bodyPr/>
          <a:lstStyle/>
          <a:p>
            <a:r>
              <a:rPr lang="pt-BR" sz="4000" dirty="0"/>
              <a:t>Mas o que realmente são os </a:t>
            </a:r>
            <a:r>
              <a:rPr lang="pt-BR" sz="4800" dirty="0">
                <a:solidFill>
                  <a:srgbClr val="FF0000"/>
                </a:solidFill>
              </a:rPr>
              <a:t>cookies?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CA8E0A-F7EB-F745-CDB8-87D81BD6003D}"/>
              </a:ext>
            </a:extLst>
          </p:cNvPr>
          <p:cNvSpPr txBox="1"/>
          <p:nvPr/>
        </p:nvSpPr>
        <p:spPr>
          <a:xfrm>
            <a:off x="956842" y="2521059"/>
            <a:ext cx="86221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Ele pode armazenar alguns de seus dados;</a:t>
            </a:r>
          </a:p>
          <a:p>
            <a:endParaRPr lang="pt-BR" sz="2800" dirty="0"/>
          </a:p>
          <a:p>
            <a:r>
              <a:rPr lang="pt-BR" sz="2800" b="1" i="1" dirty="0">
                <a:solidFill>
                  <a:srgbClr val="F7505A"/>
                </a:solidFill>
              </a:rPr>
              <a:t>Exemplo: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Dados de uma compra que você ainda não finalizou;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Matem logado em alguma ferramenta;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Controlam sessões de usuários.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55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757645"/>
            <a:ext cx="9144000" cy="1376855"/>
          </a:xfrm>
        </p:spPr>
        <p:txBody>
          <a:bodyPr/>
          <a:lstStyle/>
          <a:p>
            <a:r>
              <a:rPr lang="pt-BR" sz="4000" dirty="0"/>
              <a:t>Mas o que realmente são os </a:t>
            </a:r>
            <a:r>
              <a:rPr lang="pt-BR" sz="4800" dirty="0">
                <a:solidFill>
                  <a:srgbClr val="FF0000"/>
                </a:solidFill>
              </a:rPr>
              <a:t>cookies?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CA8E0A-F7EB-F745-CDB8-87D81BD6003D}"/>
              </a:ext>
            </a:extLst>
          </p:cNvPr>
          <p:cNvSpPr txBox="1"/>
          <p:nvPr/>
        </p:nvSpPr>
        <p:spPr>
          <a:xfrm>
            <a:off x="956842" y="2521059"/>
            <a:ext cx="86221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Remarketing</a:t>
            </a:r>
            <a:r>
              <a:rPr lang="pt-BR" sz="2800" dirty="0"/>
              <a:t>;</a:t>
            </a:r>
          </a:p>
          <a:p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Third-Party</a:t>
            </a:r>
            <a:r>
              <a:rPr lang="pt-BR" sz="2800" dirty="0"/>
              <a:t> Cookies;</a:t>
            </a:r>
          </a:p>
        </p:txBody>
      </p:sp>
    </p:spTree>
    <p:extLst>
      <p:ext uri="{BB962C8B-B14F-4D97-AF65-F5344CB8AC3E}">
        <p14:creationId xmlns:p14="http://schemas.microsoft.com/office/powerpoint/2010/main" val="1502801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757645"/>
            <a:ext cx="9144000" cy="1376855"/>
          </a:xfrm>
        </p:spPr>
        <p:txBody>
          <a:bodyPr/>
          <a:lstStyle/>
          <a:p>
            <a:r>
              <a:rPr lang="pt-BR" sz="3200"/>
              <a:t>Pensando como desenvolvedor</a:t>
            </a:r>
            <a:r>
              <a:rPr lang="pt-BR" sz="4000"/>
              <a:t> </a:t>
            </a:r>
            <a:br>
              <a:rPr lang="pt-BR" sz="4000"/>
            </a:br>
            <a:r>
              <a:rPr lang="pt-BR" sz="4000"/>
              <a:t>Qual é o formato de um </a:t>
            </a:r>
            <a:r>
              <a:rPr lang="pt-BR" sz="4800">
                <a:solidFill>
                  <a:srgbClr val="FF0000"/>
                </a:solidFill>
              </a:rPr>
              <a:t>cookie?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Picture 2" descr="COMER &amp; BEBER: Sucrilhos® agora também é cookie!">
            <a:extLst>
              <a:ext uri="{FF2B5EF4-FFF2-40B4-BE49-F238E27FC236}">
                <a16:creationId xmlns:a16="http://schemas.microsoft.com/office/drawing/2014/main" id="{D7B926CE-6975-F17F-8079-7F02DB79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08" y="2607120"/>
            <a:ext cx="4929052" cy="333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6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5009287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1D2E9C-1803-59C6-EAD2-24DCB17D8BC6}"/>
              </a:ext>
            </a:extLst>
          </p:cNvPr>
          <p:cNvSpPr txBox="1"/>
          <p:nvPr/>
        </p:nvSpPr>
        <p:spPr>
          <a:xfrm>
            <a:off x="706573" y="1265813"/>
            <a:ext cx="6743128" cy="83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Eles são definidos através dos http </a:t>
            </a:r>
            <a:r>
              <a:rPr lang="pt-BR" sz="2800" dirty="0" err="1"/>
              <a:t>headers</a:t>
            </a:r>
            <a:r>
              <a:rPr lang="pt-BR" sz="2800" dirty="0"/>
              <a:t>;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4309560-511D-F451-67C2-A82CC9FA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73" y="695908"/>
            <a:ext cx="9144000" cy="836924"/>
          </a:xfrm>
        </p:spPr>
        <p:txBody>
          <a:bodyPr/>
          <a:lstStyle/>
          <a:p>
            <a:r>
              <a:rPr lang="pt-BR" sz="4800" dirty="0"/>
              <a:t>Cookies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909499-2316-A9C2-A3CE-AC9B5B21E645}"/>
              </a:ext>
            </a:extLst>
          </p:cNvPr>
          <p:cNvSpPr txBox="1"/>
          <p:nvPr/>
        </p:nvSpPr>
        <p:spPr>
          <a:xfrm>
            <a:off x="754580" y="3332902"/>
            <a:ext cx="10279352" cy="83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/>
              <a:t>Set-Cookie: Name=Value ; Expire ; Path ; Domain ; Secure ; </a:t>
            </a:r>
            <a:r>
              <a:rPr lang="en-US" sz="2800" dirty="0" err="1"/>
              <a:t>HttpOnly</a:t>
            </a:r>
            <a:endParaRPr lang="pt-BR" sz="28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8A6DE38-B846-E00D-A702-0ED5ADAD6514}"/>
              </a:ext>
            </a:extLst>
          </p:cNvPr>
          <p:cNvSpPr/>
          <p:nvPr/>
        </p:nvSpPr>
        <p:spPr>
          <a:xfrm>
            <a:off x="706573" y="3485674"/>
            <a:ext cx="1786299" cy="827283"/>
          </a:xfrm>
          <a:custGeom>
            <a:avLst/>
            <a:gdLst>
              <a:gd name="connsiteX0" fmla="*/ 0 w 1786299"/>
              <a:gd name="connsiteY0" fmla="*/ 413642 h 827283"/>
              <a:gd name="connsiteX1" fmla="*/ 893150 w 1786299"/>
              <a:gd name="connsiteY1" fmla="*/ 0 h 827283"/>
              <a:gd name="connsiteX2" fmla="*/ 1786300 w 1786299"/>
              <a:gd name="connsiteY2" fmla="*/ 413642 h 827283"/>
              <a:gd name="connsiteX3" fmla="*/ 893150 w 1786299"/>
              <a:gd name="connsiteY3" fmla="*/ 827284 h 827283"/>
              <a:gd name="connsiteX4" fmla="*/ 0 w 1786299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299" h="827283" extrusionOk="0">
                <a:moveTo>
                  <a:pt x="0" y="413642"/>
                </a:moveTo>
                <a:cubicBezTo>
                  <a:pt x="-21637" y="186120"/>
                  <a:pt x="487731" y="86375"/>
                  <a:pt x="893150" y="0"/>
                </a:cubicBezTo>
                <a:cubicBezTo>
                  <a:pt x="1410538" y="49494"/>
                  <a:pt x="1787694" y="227729"/>
                  <a:pt x="1786300" y="413642"/>
                </a:cubicBezTo>
                <a:cubicBezTo>
                  <a:pt x="1772602" y="621424"/>
                  <a:pt x="1461877" y="918514"/>
                  <a:pt x="893150" y="827284"/>
                </a:cubicBezTo>
                <a:cubicBezTo>
                  <a:pt x="404671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rgbClr val="F7505A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54467E9-0E99-CE60-1E9E-AE982C00A413}"/>
              </a:ext>
            </a:extLst>
          </p:cNvPr>
          <p:cNvSpPr/>
          <p:nvPr/>
        </p:nvSpPr>
        <p:spPr>
          <a:xfrm>
            <a:off x="2540879" y="3485674"/>
            <a:ext cx="1914743" cy="827283"/>
          </a:xfrm>
          <a:custGeom>
            <a:avLst/>
            <a:gdLst>
              <a:gd name="connsiteX0" fmla="*/ 0 w 1914743"/>
              <a:gd name="connsiteY0" fmla="*/ 413642 h 827283"/>
              <a:gd name="connsiteX1" fmla="*/ 957372 w 1914743"/>
              <a:gd name="connsiteY1" fmla="*/ 0 h 827283"/>
              <a:gd name="connsiteX2" fmla="*/ 1914744 w 1914743"/>
              <a:gd name="connsiteY2" fmla="*/ 413642 h 827283"/>
              <a:gd name="connsiteX3" fmla="*/ 957372 w 1914743"/>
              <a:gd name="connsiteY3" fmla="*/ 827284 h 827283"/>
              <a:gd name="connsiteX4" fmla="*/ 0 w 1914743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743" h="827283" extrusionOk="0">
                <a:moveTo>
                  <a:pt x="0" y="413642"/>
                </a:moveTo>
                <a:cubicBezTo>
                  <a:pt x="-122865" y="190450"/>
                  <a:pt x="521460" y="91267"/>
                  <a:pt x="957372" y="0"/>
                </a:cubicBezTo>
                <a:cubicBezTo>
                  <a:pt x="1510229" y="49494"/>
                  <a:pt x="1916138" y="227729"/>
                  <a:pt x="1914744" y="413642"/>
                </a:cubicBezTo>
                <a:cubicBezTo>
                  <a:pt x="1861342" y="561522"/>
                  <a:pt x="1523668" y="872690"/>
                  <a:pt x="957372" y="827284"/>
                </a:cubicBezTo>
                <a:cubicBezTo>
                  <a:pt x="433424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F84E6F3-B974-F53E-9D53-3AE99F5B8B88}"/>
              </a:ext>
            </a:extLst>
          </p:cNvPr>
          <p:cNvSpPr/>
          <p:nvPr/>
        </p:nvSpPr>
        <p:spPr>
          <a:xfrm>
            <a:off x="4613564" y="3485674"/>
            <a:ext cx="997527" cy="827283"/>
          </a:xfrm>
          <a:custGeom>
            <a:avLst/>
            <a:gdLst>
              <a:gd name="connsiteX0" fmla="*/ 0 w 997527"/>
              <a:gd name="connsiteY0" fmla="*/ 413642 h 827283"/>
              <a:gd name="connsiteX1" fmla="*/ 498764 w 997527"/>
              <a:gd name="connsiteY1" fmla="*/ 0 h 827283"/>
              <a:gd name="connsiteX2" fmla="*/ 997528 w 997527"/>
              <a:gd name="connsiteY2" fmla="*/ 413642 h 827283"/>
              <a:gd name="connsiteX3" fmla="*/ 498764 w 997527"/>
              <a:gd name="connsiteY3" fmla="*/ 827284 h 827283"/>
              <a:gd name="connsiteX4" fmla="*/ 0 w 997527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827283" extrusionOk="0">
                <a:moveTo>
                  <a:pt x="0" y="413642"/>
                </a:moveTo>
                <a:cubicBezTo>
                  <a:pt x="-45555" y="187143"/>
                  <a:pt x="245029" y="21359"/>
                  <a:pt x="498764" y="0"/>
                </a:cubicBezTo>
                <a:cubicBezTo>
                  <a:pt x="798339" y="49494"/>
                  <a:pt x="998922" y="227729"/>
                  <a:pt x="997528" y="413642"/>
                </a:cubicBezTo>
                <a:cubicBezTo>
                  <a:pt x="978129" y="612823"/>
                  <a:pt x="800508" y="859063"/>
                  <a:pt x="498764" y="827284"/>
                </a:cubicBezTo>
                <a:cubicBezTo>
                  <a:pt x="228098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1BDC70-AC8A-45F8-33DE-49339E06EDF8}"/>
              </a:ext>
            </a:extLst>
          </p:cNvPr>
          <p:cNvSpPr/>
          <p:nvPr/>
        </p:nvSpPr>
        <p:spPr>
          <a:xfrm>
            <a:off x="5769034" y="3485674"/>
            <a:ext cx="811878" cy="827283"/>
          </a:xfrm>
          <a:custGeom>
            <a:avLst/>
            <a:gdLst>
              <a:gd name="connsiteX0" fmla="*/ 0 w 811878"/>
              <a:gd name="connsiteY0" fmla="*/ 413642 h 827283"/>
              <a:gd name="connsiteX1" fmla="*/ 405939 w 811878"/>
              <a:gd name="connsiteY1" fmla="*/ 0 h 827283"/>
              <a:gd name="connsiteX2" fmla="*/ 811878 w 811878"/>
              <a:gd name="connsiteY2" fmla="*/ 413642 h 827283"/>
              <a:gd name="connsiteX3" fmla="*/ 405939 w 811878"/>
              <a:gd name="connsiteY3" fmla="*/ 827284 h 827283"/>
              <a:gd name="connsiteX4" fmla="*/ 0 w 811878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878" h="827283" extrusionOk="0">
                <a:moveTo>
                  <a:pt x="0" y="413642"/>
                </a:moveTo>
                <a:cubicBezTo>
                  <a:pt x="-15272" y="185847"/>
                  <a:pt x="195850" y="13868"/>
                  <a:pt x="405939" y="0"/>
                </a:cubicBezTo>
                <a:cubicBezTo>
                  <a:pt x="654248" y="49494"/>
                  <a:pt x="813272" y="227729"/>
                  <a:pt x="811878" y="413642"/>
                </a:cubicBezTo>
                <a:cubicBezTo>
                  <a:pt x="777764" y="590623"/>
                  <a:pt x="657981" y="860954"/>
                  <a:pt x="405939" y="827284"/>
                </a:cubicBezTo>
                <a:cubicBezTo>
                  <a:pt x="186539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DC454C-C9EE-0FD4-041A-3A94611ECD41}"/>
              </a:ext>
            </a:extLst>
          </p:cNvPr>
          <p:cNvSpPr/>
          <p:nvPr/>
        </p:nvSpPr>
        <p:spPr>
          <a:xfrm>
            <a:off x="6646113" y="3485674"/>
            <a:ext cx="1226040" cy="827283"/>
          </a:xfrm>
          <a:custGeom>
            <a:avLst/>
            <a:gdLst>
              <a:gd name="connsiteX0" fmla="*/ 0 w 1226040"/>
              <a:gd name="connsiteY0" fmla="*/ 413642 h 827283"/>
              <a:gd name="connsiteX1" fmla="*/ 613020 w 1226040"/>
              <a:gd name="connsiteY1" fmla="*/ 0 h 827283"/>
              <a:gd name="connsiteX2" fmla="*/ 1226040 w 1226040"/>
              <a:gd name="connsiteY2" fmla="*/ 413642 h 827283"/>
              <a:gd name="connsiteX3" fmla="*/ 613020 w 1226040"/>
              <a:gd name="connsiteY3" fmla="*/ 827284 h 827283"/>
              <a:gd name="connsiteX4" fmla="*/ 0 w 1226040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040" h="827283" extrusionOk="0">
                <a:moveTo>
                  <a:pt x="0" y="413642"/>
                </a:moveTo>
                <a:cubicBezTo>
                  <a:pt x="-55935" y="187587"/>
                  <a:pt x="291448" y="16704"/>
                  <a:pt x="613020" y="0"/>
                </a:cubicBezTo>
                <a:cubicBezTo>
                  <a:pt x="975697" y="49494"/>
                  <a:pt x="1227434" y="227729"/>
                  <a:pt x="1226040" y="413642"/>
                </a:cubicBezTo>
                <a:cubicBezTo>
                  <a:pt x="1208291" y="615312"/>
                  <a:pt x="1011926" y="900244"/>
                  <a:pt x="613020" y="827284"/>
                </a:cubicBezTo>
                <a:cubicBezTo>
                  <a:pt x="279252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tx1">
                <a:lumMod val="85000"/>
                <a:lumOff val="1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252BE0DC-E356-91D1-402A-DC4E9AB3576A}"/>
              </a:ext>
            </a:extLst>
          </p:cNvPr>
          <p:cNvSpPr/>
          <p:nvPr/>
        </p:nvSpPr>
        <p:spPr>
          <a:xfrm>
            <a:off x="8023504" y="3512029"/>
            <a:ext cx="1153747" cy="827283"/>
          </a:xfrm>
          <a:custGeom>
            <a:avLst/>
            <a:gdLst>
              <a:gd name="connsiteX0" fmla="*/ 0 w 1153747"/>
              <a:gd name="connsiteY0" fmla="*/ 413642 h 827283"/>
              <a:gd name="connsiteX1" fmla="*/ 576874 w 1153747"/>
              <a:gd name="connsiteY1" fmla="*/ 0 h 827283"/>
              <a:gd name="connsiteX2" fmla="*/ 1153748 w 1153747"/>
              <a:gd name="connsiteY2" fmla="*/ 413642 h 827283"/>
              <a:gd name="connsiteX3" fmla="*/ 576874 w 1153747"/>
              <a:gd name="connsiteY3" fmla="*/ 827284 h 827283"/>
              <a:gd name="connsiteX4" fmla="*/ 0 w 1153747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747" h="827283" extrusionOk="0">
                <a:moveTo>
                  <a:pt x="0" y="413642"/>
                </a:moveTo>
                <a:cubicBezTo>
                  <a:pt x="-90859" y="189081"/>
                  <a:pt x="270838" y="12352"/>
                  <a:pt x="576874" y="0"/>
                </a:cubicBezTo>
                <a:cubicBezTo>
                  <a:pt x="919588" y="49494"/>
                  <a:pt x="1155142" y="227729"/>
                  <a:pt x="1153748" y="413642"/>
                </a:cubicBezTo>
                <a:cubicBezTo>
                  <a:pt x="1116916" y="586521"/>
                  <a:pt x="905464" y="839364"/>
                  <a:pt x="576874" y="827284"/>
                </a:cubicBezTo>
                <a:cubicBezTo>
                  <a:pt x="263069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A02FEAB-1BD7-F130-2E7B-25D786DE49AD}"/>
              </a:ext>
            </a:extLst>
          </p:cNvPr>
          <p:cNvSpPr/>
          <p:nvPr/>
        </p:nvSpPr>
        <p:spPr>
          <a:xfrm>
            <a:off x="9273699" y="3512028"/>
            <a:ext cx="1466345" cy="827283"/>
          </a:xfrm>
          <a:custGeom>
            <a:avLst/>
            <a:gdLst>
              <a:gd name="connsiteX0" fmla="*/ 0 w 1466345"/>
              <a:gd name="connsiteY0" fmla="*/ 413642 h 827283"/>
              <a:gd name="connsiteX1" fmla="*/ 733173 w 1466345"/>
              <a:gd name="connsiteY1" fmla="*/ 0 h 827283"/>
              <a:gd name="connsiteX2" fmla="*/ 1466346 w 1466345"/>
              <a:gd name="connsiteY2" fmla="*/ 413642 h 827283"/>
              <a:gd name="connsiteX3" fmla="*/ 733173 w 1466345"/>
              <a:gd name="connsiteY3" fmla="*/ 827284 h 827283"/>
              <a:gd name="connsiteX4" fmla="*/ 0 w 1466345"/>
              <a:gd name="connsiteY4" fmla="*/ 413642 h 82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345" h="827283" extrusionOk="0">
                <a:moveTo>
                  <a:pt x="0" y="413642"/>
                </a:moveTo>
                <a:cubicBezTo>
                  <a:pt x="-92041" y="189131"/>
                  <a:pt x="379805" y="50684"/>
                  <a:pt x="733173" y="0"/>
                </a:cubicBezTo>
                <a:cubicBezTo>
                  <a:pt x="1162208" y="49494"/>
                  <a:pt x="1467740" y="227729"/>
                  <a:pt x="1466346" y="413642"/>
                </a:cubicBezTo>
                <a:cubicBezTo>
                  <a:pt x="1429161" y="585989"/>
                  <a:pt x="1157203" y="850390"/>
                  <a:pt x="733173" y="827284"/>
                </a:cubicBezTo>
                <a:cubicBezTo>
                  <a:pt x="333047" y="809452"/>
                  <a:pt x="14552" y="669222"/>
                  <a:pt x="0" y="413642"/>
                </a:cubicBezTo>
                <a:close/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08F9BC2C-98B1-011E-DBB0-F5EE70DDC78B}"/>
              </a:ext>
            </a:extLst>
          </p:cNvPr>
          <p:cNvSpPr/>
          <p:nvPr/>
        </p:nvSpPr>
        <p:spPr>
          <a:xfrm rot="1364107" flipV="1">
            <a:off x="2643632" y="2392556"/>
            <a:ext cx="432622" cy="1143975"/>
          </a:xfrm>
          <a:custGeom>
            <a:avLst/>
            <a:gdLst>
              <a:gd name="connsiteX0" fmla="*/ 0 w 432622"/>
              <a:gd name="connsiteY0" fmla="*/ 490871 h 1143975"/>
              <a:gd name="connsiteX1" fmla="*/ 324466 w 432622"/>
              <a:gd name="connsiteY1" fmla="*/ 966155 h 1143975"/>
              <a:gd name="connsiteX2" fmla="*/ 324467 w 432622"/>
              <a:gd name="connsiteY2" fmla="*/ 912077 h 1143975"/>
              <a:gd name="connsiteX3" fmla="*/ 432622 w 432622"/>
              <a:gd name="connsiteY3" fmla="*/ 1035820 h 1143975"/>
              <a:gd name="connsiteX4" fmla="*/ 324467 w 432622"/>
              <a:gd name="connsiteY4" fmla="*/ 1128388 h 1143975"/>
              <a:gd name="connsiteX5" fmla="*/ 324467 w 432622"/>
              <a:gd name="connsiteY5" fmla="*/ 1074310 h 1143975"/>
              <a:gd name="connsiteX6" fmla="*/ 1 w 432622"/>
              <a:gd name="connsiteY6" fmla="*/ 599026 h 1143975"/>
              <a:gd name="connsiteX7" fmla="*/ 0 w 432622"/>
              <a:gd name="connsiteY7" fmla="*/ 490871 h 1143975"/>
              <a:gd name="connsiteX0" fmla="*/ 432622 w 432622"/>
              <a:gd name="connsiteY0" fmla="*/ 108156 h 1143975"/>
              <a:gd name="connsiteX1" fmla="*/ 2633 w 432622"/>
              <a:gd name="connsiteY1" fmla="*/ 544949 h 1143975"/>
              <a:gd name="connsiteX2" fmla="*/ 91074 w 432622"/>
              <a:gd name="connsiteY2" fmla="*/ 189588 h 1143975"/>
              <a:gd name="connsiteX3" fmla="*/ 432622 w 432622"/>
              <a:gd name="connsiteY3" fmla="*/ 0 h 1143975"/>
              <a:gd name="connsiteX4" fmla="*/ 432622 w 432622"/>
              <a:gd name="connsiteY4" fmla="*/ 108156 h 1143975"/>
              <a:gd name="connsiteX0" fmla="*/ 0 w 432622"/>
              <a:gd name="connsiteY0" fmla="*/ 490871 h 1143975"/>
              <a:gd name="connsiteX1" fmla="*/ 324466 w 432622"/>
              <a:gd name="connsiteY1" fmla="*/ 966155 h 1143975"/>
              <a:gd name="connsiteX2" fmla="*/ 324467 w 432622"/>
              <a:gd name="connsiteY2" fmla="*/ 912077 h 1143975"/>
              <a:gd name="connsiteX3" fmla="*/ 432622 w 432622"/>
              <a:gd name="connsiteY3" fmla="*/ 1035820 h 1143975"/>
              <a:gd name="connsiteX4" fmla="*/ 324467 w 432622"/>
              <a:gd name="connsiteY4" fmla="*/ 1128388 h 1143975"/>
              <a:gd name="connsiteX5" fmla="*/ 324467 w 432622"/>
              <a:gd name="connsiteY5" fmla="*/ 1074310 h 1143975"/>
              <a:gd name="connsiteX6" fmla="*/ 1 w 432622"/>
              <a:gd name="connsiteY6" fmla="*/ 599026 h 1143975"/>
              <a:gd name="connsiteX7" fmla="*/ 0 w 432622"/>
              <a:gd name="connsiteY7" fmla="*/ 490871 h 1143975"/>
              <a:gd name="connsiteX8" fmla="*/ 432622 w 432622"/>
              <a:gd name="connsiteY8" fmla="*/ 0 h 1143975"/>
              <a:gd name="connsiteX9" fmla="*/ 432622 w 432622"/>
              <a:gd name="connsiteY9" fmla="*/ 108156 h 1143975"/>
              <a:gd name="connsiteX10" fmla="*/ 2633 w 432622"/>
              <a:gd name="connsiteY10" fmla="*/ 544949 h 114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2622" h="1143975" stroke="0" extrusionOk="0">
                <a:moveTo>
                  <a:pt x="0" y="490871"/>
                </a:moveTo>
                <a:cubicBezTo>
                  <a:pt x="-3022" y="657741"/>
                  <a:pt x="166151" y="903208"/>
                  <a:pt x="324466" y="966155"/>
                </a:cubicBezTo>
                <a:cubicBezTo>
                  <a:pt x="325263" y="947846"/>
                  <a:pt x="323488" y="929987"/>
                  <a:pt x="324467" y="912077"/>
                </a:cubicBezTo>
                <a:cubicBezTo>
                  <a:pt x="384357" y="950821"/>
                  <a:pt x="387567" y="1008697"/>
                  <a:pt x="432622" y="1035820"/>
                </a:cubicBezTo>
                <a:cubicBezTo>
                  <a:pt x="393644" y="1077208"/>
                  <a:pt x="345107" y="1088362"/>
                  <a:pt x="324467" y="1128388"/>
                </a:cubicBezTo>
                <a:cubicBezTo>
                  <a:pt x="321452" y="1106972"/>
                  <a:pt x="327770" y="1098098"/>
                  <a:pt x="324467" y="1074310"/>
                </a:cubicBezTo>
                <a:cubicBezTo>
                  <a:pt x="124416" y="1026870"/>
                  <a:pt x="6731" y="828214"/>
                  <a:pt x="1" y="599026"/>
                </a:cubicBezTo>
                <a:cubicBezTo>
                  <a:pt x="-3940" y="568746"/>
                  <a:pt x="6640" y="527265"/>
                  <a:pt x="0" y="490871"/>
                </a:cubicBezTo>
                <a:close/>
              </a:path>
              <a:path w="432622" h="1143975" fill="darkenLess" stroke="0" extrusionOk="0">
                <a:moveTo>
                  <a:pt x="432622" y="108156"/>
                </a:moveTo>
                <a:cubicBezTo>
                  <a:pt x="247038" y="122140"/>
                  <a:pt x="61455" y="295381"/>
                  <a:pt x="2633" y="544949"/>
                </a:cubicBezTo>
                <a:cubicBezTo>
                  <a:pt x="-22314" y="439206"/>
                  <a:pt x="6020" y="302883"/>
                  <a:pt x="91074" y="189588"/>
                </a:cubicBezTo>
                <a:cubicBezTo>
                  <a:pt x="180810" y="63138"/>
                  <a:pt x="281879" y="9377"/>
                  <a:pt x="432622" y="0"/>
                </a:cubicBezTo>
                <a:cubicBezTo>
                  <a:pt x="440476" y="34505"/>
                  <a:pt x="431577" y="86512"/>
                  <a:pt x="432622" y="108156"/>
                </a:cubicBezTo>
                <a:close/>
              </a:path>
              <a:path w="432622" h="1143975" fill="none" extrusionOk="0">
                <a:moveTo>
                  <a:pt x="0" y="490871"/>
                </a:moveTo>
                <a:cubicBezTo>
                  <a:pt x="1555" y="666308"/>
                  <a:pt x="158362" y="944330"/>
                  <a:pt x="324466" y="966155"/>
                </a:cubicBezTo>
                <a:cubicBezTo>
                  <a:pt x="324063" y="947422"/>
                  <a:pt x="323666" y="926409"/>
                  <a:pt x="324467" y="912077"/>
                </a:cubicBezTo>
                <a:cubicBezTo>
                  <a:pt x="351073" y="935528"/>
                  <a:pt x="393911" y="1001645"/>
                  <a:pt x="432622" y="1035820"/>
                </a:cubicBezTo>
                <a:cubicBezTo>
                  <a:pt x="388755" y="1087429"/>
                  <a:pt x="370589" y="1084014"/>
                  <a:pt x="324467" y="1128388"/>
                </a:cubicBezTo>
                <a:cubicBezTo>
                  <a:pt x="320299" y="1116122"/>
                  <a:pt x="325604" y="1091233"/>
                  <a:pt x="324467" y="1074310"/>
                </a:cubicBezTo>
                <a:cubicBezTo>
                  <a:pt x="170885" y="1042544"/>
                  <a:pt x="-27414" y="764050"/>
                  <a:pt x="1" y="599026"/>
                </a:cubicBezTo>
                <a:cubicBezTo>
                  <a:pt x="8290" y="557941"/>
                  <a:pt x="-7001" y="519654"/>
                  <a:pt x="0" y="490871"/>
                </a:cubicBezTo>
                <a:cubicBezTo>
                  <a:pt x="-32077" y="167850"/>
                  <a:pt x="212132" y="-19003"/>
                  <a:pt x="432622" y="0"/>
                </a:cubicBezTo>
                <a:cubicBezTo>
                  <a:pt x="441500" y="36112"/>
                  <a:pt x="428437" y="79878"/>
                  <a:pt x="432622" y="108156"/>
                </a:cubicBezTo>
                <a:cubicBezTo>
                  <a:pt x="207745" y="78405"/>
                  <a:pt x="-25135" y="346441"/>
                  <a:pt x="2633" y="544949"/>
                </a:cubicBezTo>
              </a:path>
              <a:path w="432622" h="1143975" fill="none" stroke="0" extrusionOk="0">
                <a:moveTo>
                  <a:pt x="0" y="490871"/>
                </a:moveTo>
                <a:cubicBezTo>
                  <a:pt x="30170" y="744257"/>
                  <a:pt x="141072" y="902333"/>
                  <a:pt x="324466" y="966155"/>
                </a:cubicBezTo>
                <a:cubicBezTo>
                  <a:pt x="322848" y="948741"/>
                  <a:pt x="325297" y="931471"/>
                  <a:pt x="324467" y="912077"/>
                </a:cubicBezTo>
                <a:cubicBezTo>
                  <a:pt x="374057" y="945197"/>
                  <a:pt x="385997" y="1002830"/>
                  <a:pt x="432622" y="1035820"/>
                </a:cubicBezTo>
                <a:cubicBezTo>
                  <a:pt x="407759" y="1065483"/>
                  <a:pt x="356055" y="1096681"/>
                  <a:pt x="324467" y="1128388"/>
                </a:cubicBezTo>
                <a:cubicBezTo>
                  <a:pt x="324369" y="1111041"/>
                  <a:pt x="324627" y="1097611"/>
                  <a:pt x="324467" y="1074310"/>
                </a:cubicBezTo>
                <a:cubicBezTo>
                  <a:pt x="127342" y="1034659"/>
                  <a:pt x="17633" y="844228"/>
                  <a:pt x="1" y="599026"/>
                </a:cubicBezTo>
                <a:cubicBezTo>
                  <a:pt x="6293" y="561822"/>
                  <a:pt x="875" y="525557"/>
                  <a:pt x="0" y="490871"/>
                </a:cubicBezTo>
                <a:cubicBezTo>
                  <a:pt x="26310" y="217802"/>
                  <a:pt x="174030" y="-3419"/>
                  <a:pt x="432622" y="0"/>
                </a:cubicBezTo>
                <a:cubicBezTo>
                  <a:pt x="436667" y="27562"/>
                  <a:pt x="424292" y="56524"/>
                  <a:pt x="432622" y="108156"/>
                </a:cubicBezTo>
                <a:cubicBezTo>
                  <a:pt x="259052" y="158766"/>
                  <a:pt x="20867" y="276054"/>
                  <a:pt x="2633" y="544949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Direita 13">
            <a:extLst>
              <a:ext uri="{FF2B5EF4-FFF2-40B4-BE49-F238E27FC236}">
                <a16:creationId xmlns:a16="http://schemas.microsoft.com/office/drawing/2014/main" id="{DE2A2BCB-F0B7-1FB3-1B07-8A71E44BE74C}"/>
              </a:ext>
            </a:extLst>
          </p:cNvPr>
          <p:cNvSpPr/>
          <p:nvPr/>
        </p:nvSpPr>
        <p:spPr>
          <a:xfrm rot="20009162">
            <a:off x="4486682" y="4219779"/>
            <a:ext cx="423629" cy="1148745"/>
          </a:xfrm>
          <a:custGeom>
            <a:avLst/>
            <a:gdLst>
              <a:gd name="connsiteX0" fmla="*/ 0 w 423629"/>
              <a:gd name="connsiteY0" fmla="*/ 494942 h 1148745"/>
              <a:gd name="connsiteX1" fmla="*/ 317722 w 423629"/>
              <a:gd name="connsiteY1" fmla="*/ 974168 h 1148745"/>
              <a:gd name="connsiteX2" fmla="*/ 317722 w 423629"/>
              <a:gd name="connsiteY2" fmla="*/ 921214 h 1148745"/>
              <a:gd name="connsiteX3" fmla="*/ 423629 w 423629"/>
              <a:gd name="connsiteY3" fmla="*/ 1042838 h 1148745"/>
              <a:gd name="connsiteX4" fmla="*/ 317722 w 423629"/>
              <a:gd name="connsiteY4" fmla="*/ 1133029 h 1148745"/>
              <a:gd name="connsiteX5" fmla="*/ 317722 w 423629"/>
              <a:gd name="connsiteY5" fmla="*/ 1080075 h 1148745"/>
              <a:gd name="connsiteX6" fmla="*/ 0 w 423629"/>
              <a:gd name="connsiteY6" fmla="*/ 600849 h 1148745"/>
              <a:gd name="connsiteX7" fmla="*/ 0 w 423629"/>
              <a:gd name="connsiteY7" fmla="*/ 494942 h 1148745"/>
              <a:gd name="connsiteX0" fmla="*/ 423629 w 423629"/>
              <a:gd name="connsiteY0" fmla="*/ 105907 h 1148745"/>
              <a:gd name="connsiteX1" fmla="*/ 2432 w 423629"/>
              <a:gd name="connsiteY1" fmla="*/ 547895 h 1148745"/>
              <a:gd name="connsiteX2" fmla="*/ 85547 w 423629"/>
              <a:gd name="connsiteY2" fmla="*/ 196702 h 1148745"/>
              <a:gd name="connsiteX3" fmla="*/ 423630 w 423629"/>
              <a:gd name="connsiteY3" fmla="*/ 0 h 1148745"/>
              <a:gd name="connsiteX4" fmla="*/ 423629 w 423629"/>
              <a:gd name="connsiteY4" fmla="*/ 105907 h 1148745"/>
              <a:gd name="connsiteX0" fmla="*/ 0 w 423629"/>
              <a:gd name="connsiteY0" fmla="*/ 494942 h 1148745"/>
              <a:gd name="connsiteX1" fmla="*/ 317722 w 423629"/>
              <a:gd name="connsiteY1" fmla="*/ 974168 h 1148745"/>
              <a:gd name="connsiteX2" fmla="*/ 317722 w 423629"/>
              <a:gd name="connsiteY2" fmla="*/ 921214 h 1148745"/>
              <a:gd name="connsiteX3" fmla="*/ 423629 w 423629"/>
              <a:gd name="connsiteY3" fmla="*/ 1042838 h 1148745"/>
              <a:gd name="connsiteX4" fmla="*/ 317722 w 423629"/>
              <a:gd name="connsiteY4" fmla="*/ 1133029 h 1148745"/>
              <a:gd name="connsiteX5" fmla="*/ 317722 w 423629"/>
              <a:gd name="connsiteY5" fmla="*/ 1080075 h 1148745"/>
              <a:gd name="connsiteX6" fmla="*/ 0 w 423629"/>
              <a:gd name="connsiteY6" fmla="*/ 600849 h 1148745"/>
              <a:gd name="connsiteX7" fmla="*/ 0 w 423629"/>
              <a:gd name="connsiteY7" fmla="*/ 494942 h 1148745"/>
              <a:gd name="connsiteX8" fmla="*/ 423629 w 423629"/>
              <a:gd name="connsiteY8" fmla="*/ 0 h 1148745"/>
              <a:gd name="connsiteX9" fmla="*/ 423629 w 423629"/>
              <a:gd name="connsiteY9" fmla="*/ 105907 h 1148745"/>
              <a:gd name="connsiteX10" fmla="*/ 2432 w 423629"/>
              <a:gd name="connsiteY10" fmla="*/ 547895 h 114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629" h="1148745" stroke="0" extrusionOk="0">
                <a:moveTo>
                  <a:pt x="0" y="494942"/>
                </a:moveTo>
                <a:cubicBezTo>
                  <a:pt x="-1901" y="684793"/>
                  <a:pt x="183160" y="906529"/>
                  <a:pt x="317722" y="974168"/>
                </a:cubicBezTo>
                <a:cubicBezTo>
                  <a:pt x="314460" y="963294"/>
                  <a:pt x="323403" y="938107"/>
                  <a:pt x="317722" y="921214"/>
                </a:cubicBezTo>
                <a:cubicBezTo>
                  <a:pt x="378069" y="973855"/>
                  <a:pt x="386787" y="1020951"/>
                  <a:pt x="423629" y="1042838"/>
                </a:cubicBezTo>
                <a:cubicBezTo>
                  <a:pt x="403923" y="1080658"/>
                  <a:pt x="336254" y="1110238"/>
                  <a:pt x="317722" y="1133029"/>
                </a:cubicBezTo>
                <a:cubicBezTo>
                  <a:pt x="311659" y="1114912"/>
                  <a:pt x="320419" y="1105586"/>
                  <a:pt x="317722" y="1080075"/>
                </a:cubicBezTo>
                <a:cubicBezTo>
                  <a:pt x="110505" y="1044359"/>
                  <a:pt x="-15758" y="808107"/>
                  <a:pt x="0" y="600849"/>
                </a:cubicBezTo>
                <a:cubicBezTo>
                  <a:pt x="-7377" y="559260"/>
                  <a:pt x="8988" y="521582"/>
                  <a:pt x="0" y="494942"/>
                </a:cubicBezTo>
                <a:close/>
              </a:path>
              <a:path w="423629" h="1148745" fill="darkenLess" stroke="0" extrusionOk="0">
                <a:moveTo>
                  <a:pt x="423629" y="105907"/>
                </a:moveTo>
                <a:cubicBezTo>
                  <a:pt x="233832" y="105199"/>
                  <a:pt x="-7500" y="352577"/>
                  <a:pt x="2432" y="547895"/>
                </a:cubicBezTo>
                <a:cubicBezTo>
                  <a:pt x="-20586" y="431696"/>
                  <a:pt x="44664" y="276039"/>
                  <a:pt x="85547" y="196702"/>
                </a:cubicBezTo>
                <a:cubicBezTo>
                  <a:pt x="131859" y="91211"/>
                  <a:pt x="293954" y="-15118"/>
                  <a:pt x="423630" y="0"/>
                </a:cubicBezTo>
                <a:cubicBezTo>
                  <a:pt x="428027" y="31838"/>
                  <a:pt x="414947" y="73432"/>
                  <a:pt x="423629" y="105907"/>
                </a:cubicBezTo>
                <a:close/>
              </a:path>
              <a:path w="423629" h="1148745" fill="none" extrusionOk="0">
                <a:moveTo>
                  <a:pt x="0" y="494942"/>
                </a:moveTo>
                <a:cubicBezTo>
                  <a:pt x="-9246" y="750640"/>
                  <a:pt x="104774" y="907502"/>
                  <a:pt x="317722" y="974168"/>
                </a:cubicBezTo>
                <a:cubicBezTo>
                  <a:pt x="315863" y="960035"/>
                  <a:pt x="318375" y="934256"/>
                  <a:pt x="317722" y="921214"/>
                </a:cubicBezTo>
                <a:cubicBezTo>
                  <a:pt x="371206" y="978418"/>
                  <a:pt x="383929" y="1001307"/>
                  <a:pt x="423629" y="1042838"/>
                </a:cubicBezTo>
                <a:cubicBezTo>
                  <a:pt x="386433" y="1090380"/>
                  <a:pt x="341582" y="1110346"/>
                  <a:pt x="317722" y="1133029"/>
                </a:cubicBezTo>
                <a:cubicBezTo>
                  <a:pt x="316217" y="1121987"/>
                  <a:pt x="320293" y="1105975"/>
                  <a:pt x="317722" y="1080075"/>
                </a:cubicBezTo>
                <a:cubicBezTo>
                  <a:pt x="157800" y="1007188"/>
                  <a:pt x="-15125" y="810838"/>
                  <a:pt x="0" y="600849"/>
                </a:cubicBezTo>
                <a:cubicBezTo>
                  <a:pt x="-3802" y="576123"/>
                  <a:pt x="4666" y="520401"/>
                  <a:pt x="0" y="494942"/>
                </a:cubicBezTo>
                <a:cubicBezTo>
                  <a:pt x="-59397" y="249387"/>
                  <a:pt x="157146" y="16754"/>
                  <a:pt x="423629" y="0"/>
                </a:cubicBezTo>
                <a:cubicBezTo>
                  <a:pt x="424831" y="22300"/>
                  <a:pt x="412824" y="60695"/>
                  <a:pt x="423629" y="105907"/>
                </a:cubicBezTo>
                <a:cubicBezTo>
                  <a:pt x="204883" y="98869"/>
                  <a:pt x="-12593" y="305901"/>
                  <a:pt x="2432" y="547895"/>
                </a:cubicBezTo>
              </a:path>
              <a:path w="423629" h="1148745" fill="none" stroke="0" extrusionOk="0">
                <a:moveTo>
                  <a:pt x="0" y="494942"/>
                </a:moveTo>
                <a:cubicBezTo>
                  <a:pt x="-8259" y="716750"/>
                  <a:pt x="101755" y="932520"/>
                  <a:pt x="317722" y="974168"/>
                </a:cubicBezTo>
                <a:cubicBezTo>
                  <a:pt x="315567" y="949296"/>
                  <a:pt x="317912" y="933262"/>
                  <a:pt x="317722" y="921214"/>
                </a:cubicBezTo>
                <a:cubicBezTo>
                  <a:pt x="358459" y="962229"/>
                  <a:pt x="395607" y="1014604"/>
                  <a:pt x="423629" y="1042838"/>
                </a:cubicBezTo>
                <a:cubicBezTo>
                  <a:pt x="403197" y="1070337"/>
                  <a:pt x="363655" y="1084165"/>
                  <a:pt x="317722" y="1133029"/>
                </a:cubicBezTo>
                <a:cubicBezTo>
                  <a:pt x="315577" y="1118285"/>
                  <a:pt x="321355" y="1105940"/>
                  <a:pt x="317722" y="1080075"/>
                </a:cubicBezTo>
                <a:cubicBezTo>
                  <a:pt x="142545" y="1038026"/>
                  <a:pt x="9116" y="824874"/>
                  <a:pt x="0" y="600849"/>
                </a:cubicBezTo>
                <a:cubicBezTo>
                  <a:pt x="-9622" y="548419"/>
                  <a:pt x="4264" y="544884"/>
                  <a:pt x="0" y="494942"/>
                </a:cubicBezTo>
                <a:cubicBezTo>
                  <a:pt x="-4104" y="173501"/>
                  <a:pt x="151424" y="-57464"/>
                  <a:pt x="423629" y="0"/>
                </a:cubicBezTo>
                <a:cubicBezTo>
                  <a:pt x="435408" y="50379"/>
                  <a:pt x="415090" y="80031"/>
                  <a:pt x="423629" y="105907"/>
                </a:cubicBezTo>
                <a:cubicBezTo>
                  <a:pt x="167625" y="111208"/>
                  <a:pt x="77893" y="291847"/>
                  <a:pt x="2432" y="547895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EFF8E920-FAFA-9DEE-4C9C-D4C49E234848}"/>
              </a:ext>
            </a:extLst>
          </p:cNvPr>
          <p:cNvSpPr/>
          <p:nvPr/>
        </p:nvSpPr>
        <p:spPr>
          <a:xfrm>
            <a:off x="456314" y="4207320"/>
            <a:ext cx="423629" cy="1224686"/>
          </a:xfrm>
          <a:custGeom>
            <a:avLst/>
            <a:gdLst>
              <a:gd name="connsiteX0" fmla="*/ 0 w 423629"/>
              <a:gd name="connsiteY0" fmla="*/ 532913 h 1224686"/>
              <a:gd name="connsiteX1" fmla="*/ 317722 w 423629"/>
              <a:gd name="connsiteY1" fmla="*/ 1048904 h 1224686"/>
              <a:gd name="connsiteX2" fmla="*/ 317722 w 423629"/>
              <a:gd name="connsiteY2" fmla="*/ 995949 h 1224686"/>
              <a:gd name="connsiteX3" fmla="*/ 423629 w 423629"/>
              <a:gd name="connsiteY3" fmla="*/ 1118779 h 1224686"/>
              <a:gd name="connsiteX4" fmla="*/ 317722 w 423629"/>
              <a:gd name="connsiteY4" fmla="*/ 1207764 h 1224686"/>
              <a:gd name="connsiteX5" fmla="*/ 317722 w 423629"/>
              <a:gd name="connsiteY5" fmla="*/ 1154810 h 1224686"/>
              <a:gd name="connsiteX6" fmla="*/ 0 w 423629"/>
              <a:gd name="connsiteY6" fmla="*/ 638819 h 1224686"/>
              <a:gd name="connsiteX7" fmla="*/ 0 w 423629"/>
              <a:gd name="connsiteY7" fmla="*/ 532913 h 1224686"/>
              <a:gd name="connsiteX0" fmla="*/ 423629 w 423629"/>
              <a:gd name="connsiteY0" fmla="*/ 105907 h 1224686"/>
              <a:gd name="connsiteX1" fmla="*/ 2097 w 423629"/>
              <a:gd name="connsiteY1" fmla="*/ 585866 h 1224686"/>
              <a:gd name="connsiteX2" fmla="*/ 76794 w 423629"/>
              <a:gd name="connsiteY2" fmla="*/ 226921 h 1224686"/>
              <a:gd name="connsiteX3" fmla="*/ 423630 w 423629"/>
              <a:gd name="connsiteY3" fmla="*/ -1 h 1224686"/>
              <a:gd name="connsiteX4" fmla="*/ 423629 w 423629"/>
              <a:gd name="connsiteY4" fmla="*/ 105907 h 1224686"/>
              <a:gd name="connsiteX0" fmla="*/ 0 w 423629"/>
              <a:gd name="connsiteY0" fmla="*/ 532913 h 1224686"/>
              <a:gd name="connsiteX1" fmla="*/ 317722 w 423629"/>
              <a:gd name="connsiteY1" fmla="*/ 1048904 h 1224686"/>
              <a:gd name="connsiteX2" fmla="*/ 317722 w 423629"/>
              <a:gd name="connsiteY2" fmla="*/ 995949 h 1224686"/>
              <a:gd name="connsiteX3" fmla="*/ 423629 w 423629"/>
              <a:gd name="connsiteY3" fmla="*/ 1118779 h 1224686"/>
              <a:gd name="connsiteX4" fmla="*/ 317722 w 423629"/>
              <a:gd name="connsiteY4" fmla="*/ 1207764 h 1224686"/>
              <a:gd name="connsiteX5" fmla="*/ 317722 w 423629"/>
              <a:gd name="connsiteY5" fmla="*/ 1154810 h 1224686"/>
              <a:gd name="connsiteX6" fmla="*/ 0 w 423629"/>
              <a:gd name="connsiteY6" fmla="*/ 638819 h 1224686"/>
              <a:gd name="connsiteX7" fmla="*/ 0 w 423629"/>
              <a:gd name="connsiteY7" fmla="*/ 532913 h 1224686"/>
              <a:gd name="connsiteX8" fmla="*/ 423629 w 423629"/>
              <a:gd name="connsiteY8" fmla="*/ 0 h 1224686"/>
              <a:gd name="connsiteX9" fmla="*/ 423629 w 423629"/>
              <a:gd name="connsiteY9" fmla="*/ 105907 h 1224686"/>
              <a:gd name="connsiteX10" fmla="*/ 2097 w 423629"/>
              <a:gd name="connsiteY10" fmla="*/ 585866 h 122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629" h="1224686" stroke="0" extrusionOk="0">
                <a:moveTo>
                  <a:pt x="0" y="532913"/>
                </a:moveTo>
                <a:cubicBezTo>
                  <a:pt x="-265" y="770920"/>
                  <a:pt x="142842" y="985553"/>
                  <a:pt x="317722" y="1048904"/>
                </a:cubicBezTo>
                <a:cubicBezTo>
                  <a:pt x="312754" y="1029289"/>
                  <a:pt x="320230" y="1008947"/>
                  <a:pt x="317722" y="995949"/>
                </a:cubicBezTo>
                <a:cubicBezTo>
                  <a:pt x="375462" y="1050061"/>
                  <a:pt x="395948" y="1090572"/>
                  <a:pt x="423629" y="1118779"/>
                </a:cubicBezTo>
                <a:cubicBezTo>
                  <a:pt x="393568" y="1155120"/>
                  <a:pt x="340459" y="1187772"/>
                  <a:pt x="317722" y="1207764"/>
                </a:cubicBezTo>
                <a:cubicBezTo>
                  <a:pt x="311659" y="1189647"/>
                  <a:pt x="320419" y="1180321"/>
                  <a:pt x="317722" y="1154810"/>
                </a:cubicBezTo>
                <a:cubicBezTo>
                  <a:pt x="105298" y="1120110"/>
                  <a:pt x="-16969" y="861976"/>
                  <a:pt x="0" y="638819"/>
                </a:cubicBezTo>
                <a:cubicBezTo>
                  <a:pt x="-4814" y="589796"/>
                  <a:pt x="2313" y="559234"/>
                  <a:pt x="0" y="532913"/>
                </a:cubicBezTo>
                <a:close/>
              </a:path>
              <a:path w="423629" h="1224686" fill="darkenLess" stroke="0" extrusionOk="0">
                <a:moveTo>
                  <a:pt x="423629" y="105907"/>
                </a:moveTo>
                <a:cubicBezTo>
                  <a:pt x="264865" y="104342"/>
                  <a:pt x="18255" y="322680"/>
                  <a:pt x="2097" y="585866"/>
                </a:cubicBezTo>
                <a:cubicBezTo>
                  <a:pt x="-19827" y="468050"/>
                  <a:pt x="28524" y="322660"/>
                  <a:pt x="76794" y="226921"/>
                </a:cubicBezTo>
                <a:cubicBezTo>
                  <a:pt x="147507" y="89362"/>
                  <a:pt x="288215" y="-12766"/>
                  <a:pt x="423630" y="-1"/>
                </a:cubicBezTo>
                <a:cubicBezTo>
                  <a:pt x="428026" y="31839"/>
                  <a:pt x="414948" y="73431"/>
                  <a:pt x="423629" y="105907"/>
                </a:cubicBezTo>
                <a:close/>
              </a:path>
              <a:path w="423629" h="1224686" fill="none" extrusionOk="0">
                <a:moveTo>
                  <a:pt x="0" y="532913"/>
                </a:moveTo>
                <a:cubicBezTo>
                  <a:pt x="-16885" y="830717"/>
                  <a:pt x="111848" y="980707"/>
                  <a:pt x="317722" y="1048904"/>
                </a:cubicBezTo>
                <a:cubicBezTo>
                  <a:pt x="313289" y="1023298"/>
                  <a:pt x="317866" y="1010733"/>
                  <a:pt x="317722" y="995949"/>
                </a:cubicBezTo>
                <a:cubicBezTo>
                  <a:pt x="352463" y="1018114"/>
                  <a:pt x="364001" y="1069877"/>
                  <a:pt x="423629" y="1118779"/>
                </a:cubicBezTo>
                <a:cubicBezTo>
                  <a:pt x="394038" y="1160699"/>
                  <a:pt x="340922" y="1182227"/>
                  <a:pt x="317722" y="1207764"/>
                </a:cubicBezTo>
                <a:cubicBezTo>
                  <a:pt x="316217" y="1196722"/>
                  <a:pt x="320293" y="1180710"/>
                  <a:pt x="317722" y="1154810"/>
                </a:cubicBezTo>
                <a:cubicBezTo>
                  <a:pt x="152335" y="1080912"/>
                  <a:pt x="-6218" y="875371"/>
                  <a:pt x="0" y="638819"/>
                </a:cubicBezTo>
                <a:cubicBezTo>
                  <a:pt x="-5139" y="605776"/>
                  <a:pt x="7883" y="555385"/>
                  <a:pt x="0" y="532913"/>
                </a:cubicBezTo>
                <a:cubicBezTo>
                  <a:pt x="-59397" y="266387"/>
                  <a:pt x="157146" y="16754"/>
                  <a:pt x="423629" y="0"/>
                </a:cubicBezTo>
                <a:cubicBezTo>
                  <a:pt x="424831" y="22300"/>
                  <a:pt x="412824" y="60695"/>
                  <a:pt x="423629" y="105907"/>
                </a:cubicBezTo>
                <a:cubicBezTo>
                  <a:pt x="187325" y="49499"/>
                  <a:pt x="-5894" y="320706"/>
                  <a:pt x="2097" y="585866"/>
                </a:cubicBezTo>
              </a:path>
              <a:path w="423629" h="1224686" fill="none" stroke="0" extrusionOk="0">
                <a:moveTo>
                  <a:pt x="0" y="532913"/>
                </a:moveTo>
                <a:cubicBezTo>
                  <a:pt x="-27892" y="762798"/>
                  <a:pt x="83564" y="1012220"/>
                  <a:pt x="317722" y="1048904"/>
                </a:cubicBezTo>
                <a:cubicBezTo>
                  <a:pt x="313025" y="1024680"/>
                  <a:pt x="323678" y="1012537"/>
                  <a:pt x="317722" y="995949"/>
                </a:cubicBezTo>
                <a:cubicBezTo>
                  <a:pt x="356791" y="1029234"/>
                  <a:pt x="370942" y="1062883"/>
                  <a:pt x="423629" y="1118779"/>
                </a:cubicBezTo>
                <a:cubicBezTo>
                  <a:pt x="398529" y="1155237"/>
                  <a:pt x="353729" y="1161323"/>
                  <a:pt x="317722" y="1207764"/>
                </a:cubicBezTo>
                <a:cubicBezTo>
                  <a:pt x="315577" y="1193020"/>
                  <a:pt x="321355" y="1180675"/>
                  <a:pt x="317722" y="1154810"/>
                </a:cubicBezTo>
                <a:cubicBezTo>
                  <a:pt x="172029" y="1144157"/>
                  <a:pt x="51065" y="872482"/>
                  <a:pt x="0" y="638819"/>
                </a:cubicBezTo>
                <a:cubicBezTo>
                  <a:pt x="-1832" y="614920"/>
                  <a:pt x="5037" y="574365"/>
                  <a:pt x="0" y="532913"/>
                </a:cubicBezTo>
                <a:cubicBezTo>
                  <a:pt x="-4104" y="190501"/>
                  <a:pt x="151424" y="-57464"/>
                  <a:pt x="423629" y="0"/>
                </a:cubicBezTo>
                <a:cubicBezTo>
                  <a:pt x="435408" y="50379"/>
                  <a:pt x="415090" y="80031"/>
                  <a:pt x="423629" y="105907"/>
                </a:cubicBezTo>
                <a:cubicBezTo>
                  <a:pt x="172887" y="110337"/>
                  <a:pt x="97222" y="306878"/>
                  <a:pt x="2097" y="585866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C3F18D12-1F27-944B-3F86-FE4DCC2B2C63}"/>
              </a:ext>
            </a:extLst>
          </p:cNvPr>
          <p:cNvSpPr/>
          <p:nvPr/>
        </p:nvSpPr>
        <p:spPr>
          <a:xfrm rot="21132276" flipH="1">
            <a:off x="6646953" y="4243073"/>
            <a:ext cx="463244" cy="1681777"/>
          </a:xfrm>
          <a:custGeom>
            <a:avLst/>
            <a:gdLst>
              <a:gd name="connsiteX0" fmla="*/ 0 w 463244"/>
              <a:gd name="connsiteY0" fmla="*/ 754030 h 1681777"/>
              <a:gd name="connsiteX1" fmla="*/ 347433 w 463244"/>
              <a:gd name="connsiteY1" fmla="*/ 1484116 h 1681777"/>
              <a:gd name="connsiteX2" fmla="*/ 347433 w 463244"/>
              <a:gd name="connsiteY2" fmla="*/ 1426211 h 1681777"/>
              <a:gd name="connsiteX3" fmla="*/ 463244 w 463244"/>
              <a:gd name="connsiteY3" fmla="*/ 1565966 h 1681777"/>
              <a:gd name="connsiteX4" fmla="*/ 347433 w 463244"/>
              <a:gd name="connsiteY4" fmla="*/ 1657833 h 1681777"/>
              <a:gd name="connsiteX5" fmla="*/ 347433 w 463244"/>
              <a:gd name="connsiteY5" fmla="*/ 1599928 h 1681777"/>
              <a:gd name="connsiteX6" fmla="*/ 0 w 463244"/>
              <a:gd name="connsiteY6" fmla="*/ 869842 h 1681777"/>
              <a:gd name="connsiteX7" fmla="*/ 0 w 463244"/>
              <a:gd name="connsiteY7" fmla="*/ 754030 h 1681777"/>
              <a:gd name="connsiteX0" fmla="*/ 463244 w 463244"/>
              <a:gd name="connsiteY0" fmla="*/ 115811 h 1681777"/>
              <a:gd name="connsiteX1" fmla="*/ 1368 w 463244"/>
              <a:gd name="connsiteY1" fmla="*/ 811936 h 1681777"/>
              <a:gd name="connsiteX2" fmla="*/ 55999 w 463244"/>
              <a:gd name="connsiteY2" fmla="*/ 394654 h 1681777"/>
              <a:gd name="connsiteX3" fmla="*/ 463244 w 463244"/>
              <a:gd name="connsiteY3" fmla="*/ 1 h 1681777"/>
              <a:gd name="connsiteX4" fmla="*/ 463244 w 463244"/>
              <a:gd name="connsiteY4" fmla="*/ 115811 h 1681777"/>
              <a:gd name="connsiteX0" fmla="*/ 0 w 463244"/>
              <a:gd name="connsiteY0" fmla="*/ 754030 h 1681777"/>
              <a:gd name="connsiteX1" fmla="*/ 347433 w 463244"/>
              <a:gd name="connsiteY1" fmla="*/ 1484116 h 1681777"/>
              <a:gd name="connsiteX2" fmla="*/ 347433 w 463244"/>
              <a:gd name="connsiteY2" fmla="*/ 1426211 h 1681777"/>
              <a:gd name="connsiteX3" fmla="*/ 463244 w 463244"/>
              <a:gd name="connsiteY3" fmla="*/ 1565966 h 1681777"/>
              <a:gd name="connsiteX4" fmla="*/ 347433 w 463244"/>
              <a:gd name="connsiteY4" fmla="*/ 1657833 h 1681777"/>
              <a:gd name="connsiteX5" fmla="*/ 347433 w 463244"/>
              <a:gd name="connsiteY5" fmla="*/ 1599928 h 1681777"/>
              <a:gd name="connsiteX6" fmla="*/ 0 w 463244"/>
              <a:gd name="connsiteY6" fmla="*/ 869842 h 1681777"/>
              <a:gd name="connsiteX7" fmla="*/ 0 w 463244"/>
              <a:gd name="connsiteY7" fmla="*/ 754030 h 1681777"/>
              <a:gd name="connsiteX8" fmla="*/ 463244 w 463244"/>
              <a:gd name="connsiteY8" fmla="*/ 0 h 1681777"/>
              <a:gd name="connsiteX9" fmla="*/ 463244 w 463244"/>
              <a:gd name="connsiteY9" fmla="*/ 115811 h 1681777"/>
              <a:gd name="connsiteX10" fmla="*/ 1368 w 463244"/>
              <a:gd name="connsiteY10" fmla="*/ 811936 h 168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244" h="1681777" stroke="0" extrusionOk="0">
                <a:moveTo>
                  <a:pt x="0" y="754030"/>
                </a:moveTo>
                <a:cubicBezTo>
                  <a:pt x="-3044" y="1040475"/>
                  <a:pt x="207242" y="1384406"/>
                  <a:pt x="347433" y="1484116"/>
                </a:cubicBezTo>
                <a:cubicBezTo>
                  <a:pt x="345765" y="1463124"/>
                  <a:pt x="352026" y="1452674"/>
                  <a:pt x="347433" y="1426211"/>
                </a:cubicBezTo>
                <a:cubicBezTo>
                  <a:pt x="403829" y="1470419"/>
                  <a:pt x="421322" y="1534745"/>
                  <a:pt x="463244" y="1565966"/>
                </a:cubicBezTo>
                <a:cubicBezTo>
                  <a:pt x="424308" y="1616828"/>
                  <a:pt x="381733" y="1611507"/>
                  <a:pt x="347433" y="1657833"/>
                </a:cubicBezTo>
                <a:cubicBezTo>
                  <a:pt x="340762" y="1645848"/>
                  <a:pt x="353554" y="1622457"/>
                  <a:pt x="347433" y="1599928"/>
                </a:cubicBezTo>
                <a:cubicBezTo>
                  <a:pt x="101651" y="1556306"/>
                  <a:pt x="-25541" y="1183798"/>
                  <a:pt x="0" y="869842"/>
                </a:cubicBezTo>
                <a:cubicBezTo>
                  <a:pt x="-10827" y="831212"/>
                  <a:pt x="13126" y="779597"/>
                  <a:pt x="0" y="754030"/>
                </a:cubicBezTo>
                <a:close/>
              </a:path>
              <a:path w="463244" h="1681777" fill="darkenLess" stroke="0" extrusionOk="0">
                <a:moveTo>
                  <a:pt x="463244" y="115811"/>
                </a:moveTo>
                <a:cubicBezTo>
                  <a:pt x="319919" y="113187"/>
                  <a:pt x="-6355" y="463716"/>
                  <a:pt x="1368" y="811936"/>
                </a:cubicBezTo>
                <a:cubicBezTo>
                  <a:pt x="-19752" y="678303"/>
                  <a:pt x="40335" y="498699"/>
                  <a:pt x="55999" y="394654"/>
                </a:cubicBezTo>
                <a:cubicBezTo>
                  <a:pt x="110245" y="166047"/>
                  <a:pt x="301472" y="-38803"/>
                  <a:pt x="463244" y="1"/>
                </a:cubicBezTo>
                <a:cubicBezTo>
                  <a:pt x="468522" y="26288"/>
                  <a:pt x="451625" y="86478"/>
                  <a:pt x="463244" y="115811"/>
                </a:cubicBezTo>
                <a:close/>
              </a:path>
              <a:path w="463244" h="1681777" fill="none" extrusionOk="0">
                <a:moveTo>
                  <a:pt x="0" y="754030"/>
                </a:moveTo>
                <a:cubicBezTo>
                  <a:pt x="-17040" y="1067970"/>
                  <a:pt x="131609" y="1346050"/>
                  <a:pt x="347433" y="1484116"/>
                </a:cubicBezTo>
                <a:cubicBezTo>
                  <a:pt x="341387" y="1460855"/>
                  <a:pt x="349889" y="1452211"/>
                  <a:pt x="347433" y="1426211"/>
                </a:cubicBezTo>
                <a:cubicBezTo>
                  <a:pt x="389692" y="1472437"/>
                  <a:pt x="406075" y="1515295"/>
                  <a:pt x="463244" y="1565966"/>
                </a:cubicBezTo>
                <a:cubicBezTo>
                  <a:pt x="418776" y="1617151"/>
                  <a:pt x="368198" y="1634832"/>
                  <a:pt x="347433" y="1657833"/>
                </a:cubicBezTo>
                <a:cubicBezTo>
                  <a:pt x="341409" y="1641837"/>
                  <a:pt x="348042" y="1618540"/>
                  <a:pt x="347433" y="1599928"/>
                </a:cubicBezTo>
                <a:cubicBezTo>
                  <a:pt x="122555" y="1519735"/>
                  <a:pt x="-65541" y="1139666"/>
                  <a:pt x="0" y="869842"/>
                </a:cubicBezTo>
                <a:cubicBezTo>
                  <a:pt x="-846" y="814584"/>
                  <a:pt x="2767" y="780160"/>
                  <a:pt x="0" y="754030"/>
                </a:cubicBezTo>
                <a:cubicBezTo>
                  <a:pt x="-27922" y="279577"/>
                  <a:pt x="221463" y="-7407"/>
                  <a:pt x="463244" y="0"/>
                </a:cubicBezTo>
                <a:cubicBezTo>
                  <a:pt x="468137" y="39011"/>
                  <a:pt x="461941" y="78998"/>
                  <a:pt x="463244" y="115811"/>
                </a:cubicBezTo>
                <a:cubicBezTo>
                  <a:pt x="234562" y="118845"/>
                  <a:pt x="-31044" y="443626"/>
                  <a:pt x="1368" y="811936"/>
                </a:cubicBezTo>
              </a:path>
              <a:path w="463244" h="1681777" fill="none" stroke="0" extrusionOk="0">
                <a:moveTo>
                  <a:pt x="0" y="754030"/>
                </a:moveTo>
                <a:cubicBezTo>
                  <a:pt x="29310" y="1067606"/>
                  <a:pt x="81472" y="1421384"/>
                  <a:pt x="347433" y="1484116"/>
                </a:cubicBezTo>
                <a:cubicBezTo>
                  <a:pt x="342366" y="1457199"/>
                  <a:pt x="352933" y="1454444"/>
                  <a:pt x="347433" y="1426211"/>
                </a:cubicBezTo>
                <a:cubicBezTo>
                  <a:pt x="401638" y="1483915"/>
                  <a:pt x="409764" y="1517007"/>
                  <a:pt x="463244" y="1565966"/>
                </a:cubicBezTo>
                <a:cubicBezTo>
                  <a:pt x="434183" y="1607711"/>
                  <a:pt x="384679" y="1617669"/>
                  <a:pt x="347433" y="1657833"/>
                </a:cubicBezTo>
                <a:cubicBezTo>
                  <a:pt x="342096" y="1629211"/>
                  <a:pt x="348569" y="1628773"/>
                  <a:pt x="347433" y="1599928"/>
                </a:cubicBezTo>
                <a:cubicBezTo>
                  <a:pt x="149616" y="1499149"/>
                  <a:pt x="-11176" y="1238147"/>
                  <a:pt x="0" y="869842"/>
                </a:cubicBezTo>
                <a:cubicBezTo>
                  <a:pt x="-503" y="815699"/>
                  <a:pt x="3049" y="777320"/>
                  <a:pt x="0" y="754030"/>
                </a:cubicBezTo>
                <a:cubicBezTo>
                  <a:pt x="-16931" y="278849"/>
                  <a:pt x="227451" y="17164"/>
                  <a:pt x="463244" y="0"/>
                </a:cubicBezTo>
                <a:cubicBezTo>
                  <a:pt x="466302" y="35351"/>
                  <a:pt x="454393" y="74027"/>
                  <a:pt x="463244" y="115811"/>
                </a:cubicBezTo>
                <a:cubicBezTo>
                  <a:pt x="223570" y="42046"/>
                  <a:pt x="83355" y="506008"/>
                  <a:pt x="1368" y="811936"/>
                </a:cubicBezTo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B67FCE11-FFF9-8B96-438A-2193AC48F924}"/>
              </a:ext>
            </a:extLst>
          </p:cNvPr>
          <p:cNvSpPr/>
          <p:nvPr/>
        </p:nvSpPr>
        <p:spPr>
          <a:xfrm rot="2237498" flipV="1">
            <a:off x="6733959" y="2323471"/>
            <a:ext cx="443391" cy="1160315"/>
          </a:xfrm>
          <a:custGeom>
            <a:avLst/>
            <a:gdLst>
              <a:gd name="connsiteX0" fmla="*/ 0 w 443391"/>
              <a:gd name="connsiteY0" fmla="*/ 497022 h 1160315"/>
              <a:gd name="connsiteX1" fmla="*/ 332543 w 443391"/>
              <a:gd name="connsiteY1" fmla="*/ 978261 h 1160315"/>
              <a:gd name="connsiteX2" fmla="*/ 332543 w 443391"/>
              <a:gd name="connsiteY2" fmla="*/ 922837 h 1160315"/>
              <a:gd name="connsiteX3" fmla="*/ 443391 w 443391"/>
              <a:gd name="connsiteY3" fmla="*/ 1049467 h 1160315"/>
              <a:gd name="connsiteX4" fmla="*/ 332543 w 443391"/>
              <a:gd name="connsiteY4" fmla="*/ 1144532 h 1160315"/>
              <a:gd name="connsiteX5" fmla="*/ 332543 w 443391"/>
              <a:gd name="connsiteY5" fmla="*/ 1089109 h 1160315"/>
              <a:gd name="connsiteX6" fmla="*/ 0 w 443391"/>
              <a:gd name="connsiteY6" fmla="*/ 607870 h 1160315"/>
              <a:gd name="connsiteX7" fmla="*/ 0 w 443391"/>
              <a:gd name="connsiteY7" fmla="*/ 497022 h 1160315"/>
              <a:gd name="connsiteX0" fmla="*/ 443391 w 443391"/>
              <a:gd name="connsiteY0" fmla="*/ 110848 h 1160315"/>
              <a:gd name="connsiteX1" fmla="*/ 2765 w 443391"/>
              <a:gd name="connsiteY1" fmla="*/ 552446 h 1160315"/>
              <a:gd name="connsiteX2" fmla="*/ 94947 w 443391"/>
              <a:gd name="connsiteY2" fmla="*/ 189662 h 1160315"/>
              <a:gd name="connsiteX3" fmla="*/ 443390 w 443391"/>
              <a:gd name="connsiteY3" fmla="*/ 0 h 1160315"/>
              <a:gd name="connsiteX4" fmla="*/ 443391 w 443391"/>
              <a:gd name="connsiteY4" fmla="*/ 110848 h 1160315"/>
              <a:gd name="connsiteX0" fmla="*/ 0 w 443391"/>
              <a:gd name="connsiteY0" fmla="*/ 497022 h 1160315"/>
              <a:gd name="connsiteX1" fmla="*/ 332543 w 443391"/>
              <a:gd name="connsiteY1" fmla="*/ 978261 h 1160315"/>
              <a:gd name="connsiteX2" fmla="*/ 332543 w 443391"/>
              <a:gd name="connsiteY2" fmla="*/ 922837 h 1160315"/>
              <a:gd name="connsiteX3" fmla="*/ 443391 w 443391"/>
              <a:gd name="connsiteY3" fmla="*/ 1049467 h 1160315"/>
              <a:gd name="connsiteX4" fmla="*/ 332543 w 443391"/>
              <a:gd name="connsiteY4" fmla="*/ 1144532 h 1160315"/>
              <a:gd name="connsiteX5" fmla="*/ 332543 w 443391"/>
              <a:gd name="connsiteY5" fmla="*/ 1089109 h 1160315"/>
              <a:gd name="connsiteX6" fmla="*/ 0 w 443391"/>
              <a:gd name="connsiteY6" fmla="*/ 607870 h 1160315"/>
              <a:gd name="connsiteX7" fmla="*/ 0 w 443391"/>
              <a:gd name="connsiteY7" fmla="*/ 497022 h 1160315"/>
              <a:gd name="connsiteX8" fmla="*/ 443391 w 443391"/>
              <a:gd name="connsiteY8" fmla="*/ 0 h 1160315"/>
              <a:gd name="connsiteX9" fmla="*/ 443391 w 443391"/>
              <a:gd name="connsiteY9" fmla="*/ 110848 h 1160315"/>
              <a:gd name="connsiteX10" fmla="*/ 2765 w 443391"/>
              <a:gd name="connsiteY10" fmla="*/ 552446 h 11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391" h="1160315" stroke="0" extrusionOk="0">
                <a:moveTo>
                  <a:pt x="0" y="497022"/>
                </a:moveTo>
                <a:cubicBezTo>
                  <a:pt x="-987" y="705051"/>
                  <a:pt x="177039" y="912996"/>
                  <a:pt x="332543" y="978261"/>
                </a:cubicBezTo>
                <a:cubicBezTo>
                  <a:pt x="326984" y="959173"/>
                  <a:pt x="338404" y="944652"/>
                  <a:pt x="332543" y="922837"/>
                </a:cubicBezTo>
                <a:cubicBezTo>
                  <a:pt x="383224" y="959061"/>
                  <a:pt x="398675" y="1020718"/>
                  <a:pt x="443391" y="1049467"/>
                </a:cubicBezTo>
                <a:cubicBezTo>
                  <a:pt x="402472" y="1097837"/>
                  <a:pt x="364330" y="1109389"/>
                  <a:pt x="332543" y="1144532"/>
                </a:cubicBezTo>
                <a:cubicBezTo>
                  <a:pt x="332125" y="1119823"/>
                  <a:pt x="336861" y="1107033"/>
                  <a:pt x="332543" y="1089109"/>
                </a:cubicBezTo>
                <a:cubicBezTo>
                  <a:pt x="92163" y="1078238"/>
                  <a:pt x="-12012" y="820458"/>
                  <a:pt x="0" y="607870"/>
                </a:cubicBezTo>
                <a:cubicBezTo>
                  <a:pt x="-4722" y="574374"/>
                  <a:pt x="3250" y="537331"/>
                  <a:pt x="0" y="497022"/>
                </a:cubicBezTo>
                <a:close/>
              </a:path>
              <a:path w="443391" h="1160315" fill="darkenLess" stroke="0" extrusionOk="0">
                <a:moveTo>
                  <a:pt x="443391" y="110848"/>
                </a:moveTo>
                <a:cubicBezTo>
                  <a:pt x="235018" y="110386"/>
                  <a:pt x="4648" y="340454"/>
                  <a:pt x="2765" y="552446"/>
                </a:cubicBezTo>
                <a:cubicBezTo>
                  <a:pt x="-20646" y="430756"/>
                  <a:pt x="43699" y="274027"/>
                  <a:pt x="94947" y="189662"/>
                </a:cubicBezTo>
                <a:cubicBezTo>
                  <a:pt x="170741" y="74416"/>
                  <a:pt x="314524" y="-33600"/>
                  <a:pt x="443390" y="0"/>
                </a:cubicBezTo>
                <a:cubicBezTo>
                  <a:pt x="447994" y="33323"/>
                  <a:pt x="440780" y="74749"/>
                  <a:pt x="443391" y="110848"/>
                </a:cubicBezTo>
                <a:close/>
              </a:path>
              <a:path w="443391" h="1160315" fill="none" extrusionOk="0">
                <a:moveTo>
                  <a:pt x="0" y="497022"/>
                </a:moveTo>
                <a:cubicBezTo>
                  <a:pt x="-4978" y="739818"/>
                  <a:pt x="113208" y="912284"/>
                  <a:pt x="332543" y="978261"/>
                </a:cubicBezTo>
                <a:cubicBezTo>
                  <a:pt x="327450" y="955913"/>
                  <a:pt x="335194" y="948677"/>
                  <a:pt x="332543" y="922837"/>
                </a:cubicBezTo>
                <a:cubicBezTo>
                  <a:pt x="389534" y="958214"/>
                  <a:pt x="388401" y="1005777"/>
                  <a:pt x="443391" y="1049467"/>
                </a:cubicBezTo>
                <a:cubicBezTo>
                  <a:pt x="424976" y="1078886"/>
                  <a:pt x="365340" y="1114614"/>
                  <a:pt x="332543" y="1144532"/>
                </a:cubicBezTo>
                <a:cubicBezTo>
                  <a:pt x="327461" y="1123202"/>
                  <a:pt x="333985" y="1107179"/>
                  <a:pt x="332543" y="1089109"/>
                </a:cubicBezTo>
                <a:cubicBezTo>
                  <a:pt x="171596" y="1011310"/>
                  <a:pt x="-22503" y="811146"/>
                  <a:pt x="0" y="607870"/>
                </a:cubicBezTo>
                <a:cubicBezTo>
                  <a:pt x="-5231" y="572284"/>
                  <a:pt x="12651" y="550588"/>
                  <a:pt x="0" y="497022"/>
                </a:cubicBezTo>
                <a:cubicBezTo>
                  <a:pt x="-54254" y="247912"/>
                  <a:pt x="153008" y="23444"/>
                  <a:pt x="443391" y="0"/>
                </a:cubicBezTo>
                <a:cubicBezTo>
                  <a:pt x="445220" y="43067"/>
                  <a:pt x="430431" y="72087"/>
                  <a:pt x="443391" y="110848"/>
                </a:cubicBezTo>
                <a:cubicBezTo>
                  <a:pt x="212294" y="94655"/>
                  <a:pt x="17541" y="303535"/>
                  <a:pt x="2765" y="552446"/>
                </a:cubicBezTo>
              </a:path>
              <a:path w="443391" h="1160315" fill="none" stroke="0" extrusionOk="0">
                <a:moveTo>
                  <a:pt x="0" y="497022"/>
                </a:moveTo>
                <a:cubicBezTo>
                  <a:pt x="-21897" y="713362"/>
                  <a:pt x="126038" y="927087"/>
                  <a:pt x="332543" y="978261"/>
                </a:cubicBezTo>
                <a:cubicBezTo>
                  <a:pt x="332089" y="958629"/>
                  <a:pt x="336693" y="939570"/>
                  <a:pt x="332543" y="922837"/>
                </a:cubicBezTo>
                <a:cubicBezTo>
                  <a:pt x="375421" y="956107"/>
                  <a:pt x="405894" y="1020921"/>
                  <a:pt x="443391" y="1049467"/>
                </a:cubicBezTo>
                <a:cubicBezTo>
                  <a:pt x="408273" y="1099764"/>
                  <a:pt x="377523" y="1098928"/>
                  <a:pt x="332543" y="1144532"/>
                </a:cubicBezTo>
                <a:cubicBezTo>
                  <a:pt x="330891" y="1127664"/>
                  <a:pt x="336033" y="1111364"/>
                  <a:pt x="332543" y="1089109"/>
                </a:cubicBezTo>
                <a:cubicBezTo>
                  <a:pt x="145404" y="1042901"/>
                  <a:pt x="28956" y="829212"/>
                  <a:pt x="0" y="607870"/>
                </a:cubicBezTo>
                <a:cubicBezTo>
                  <a:pt x="-3137" y="569470"/>
                  <a:pt x="447" y="528728"/>
                  <a:pt x="0" y="497022"/>
                </a:cubicBezTo>
                <a:cubicBezTo>
                  <a:pt x="-1463" y="205380"/>
                  <a:pt x="192041" y="-9725"/>
                  <a:pt x="443391" y="0"/>
                </a:cubicBezTo>
                <a:cubicBezTo>
                  <a:pt x="455429" y="24433"/>
                  <a:pt x="431221" y="77461"/>
                  <a:pt x="443391" y="110848"/>
                </a:cubicBezTo>
                <a:cubicBezTo>
                  <a:pt x="191852" y="114303"/>
                  <a:pt x="36159" y="300244"/>
                  <a:pt x="2765" y="552446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a Direita 19">
            <a:extLst>
              <a:ext uri="{FF2B5EF4-FFF2-40B4-BE49-F238E27FC236}">
                <a16:creationId xmlns:a16="http://schemas.microsoft.com/office/drawing/2014/main" id="{09101183-4ED1-A1F2-3F9B-4EE31C696627}"/>
              </a:ext>
            </a:extLst>
          </p:cNvPr>
          <p:cNvSpPr/>
          <p:nvPr/>
        </p:nvSpPr>
        <p:spPr>
          <a:xfrm rot="20009162">
            <a:off x="8319982" y="4460813"/>
            <a:ext cx="423629" cy="1620548"/>
          </a:xfrm>
          <a:custGeom>
            <a:avLst/>
            <a:gdLst>
              <a:gd name="connsiteX0" fmla="*/ 0 w 423629"/>
              <a:gd name="connsiteY0" fmla="*/ 730844 h 1620548"/>
              <a:gd name="connsiteX1" fmla="*/ 317722 w 423629"/>
              <a:gd name="connsiteY1" fmla="*/ 1438481 h 1620548"/>
              <a:gd name="connsiteX2" fmla="*/ 317722 w 423629"/>
              <a:gd name="connsiteY2" fmla="*/ 1385526 h 1620548"/>
              <a:gd name="connsiteX3" fmla="*/ 423629 w 423629"/>
              <a:gd name="connsiteY3" fmla="*/ 1514641 h 1620548"/>
              <a:gd name="connsiteX4" fmla="*/ 317722 w 423629"/>
              <a:gd name="connsiteY4" fmla="*/ 1597341 h 1620548"/>
              <a:gd name="connsiteX5" fmla="*/ 317722 w 423629"/>
              <a:gd name="connsiteY5" fmla="*/ 1544387 h 1620548"/>
              <a:gd name="connsiteX6" fmla="*/ 0 w 423629"/>
              <a:gd name="connsiteY6" fmla="*/ 836750 h 1620548"/>
              <a:gd name="connsiteX7" fmla="*/ 0 w 423629"/>
              <a:gd name="connsiteY7" fmla="*/ 730844 h 1620548"/>
              <a:gd name="connsiteX0" fmla="*/ 423629 w 423629"/>
              <a:gd name="connsiteY0" fmla="*/ 105907 h 1620548"/>
              <a:gd name="connsiteX1" fmla="*/ 1113 w 423629"/>
              <a:gd name="connsiteY1" fmla="*/ 783797 h 1620548"/>
              <a:gd name="connsiteX2" fmla="*/ 46479 w 423629"/>
              <a:gd name="connsiteY2" fmla="*/ 398011 h 1620548"/>
              <a:gd name="connsiteX3" fmla="*/ 423629 w 423629"/>
              <a:gd name="connsiteY3" fmla="*/ -1 h 1620548"/>
              <a:gd name="connsiteX4" fmla="*/ 423629 w 423629"/>
              <a:gd name="connsiteY4" fmla="*/ 105907 h 1620548"/>
              <a:gd name="connsiteX0" fmla="*/ 0 w 423629"/>
              <a:gd name="connsiteY0" fmla="*/ 730844 h 1620548"/>
              <a:gd name="connsiteX1" fmla="*/ 317722 w 423629"/>
              <a:gd name="connsiteY1" fmla="*/ 1438481 h 1620548"/>
              <a:gd name="connsiteX2" fmla="*/ 317722 w 423629"/>
              <a:gd name="connsiteY2" fmla="*/ 1385526 h 1620548"/>
              <a:gd name="connsiteX3" fmla="*/ 423629 w 423629"/>
              <a:gd name="connsiteY3" fmla="*/ 1514641 h 1620548"/>
              <a:gd name="connsiteX4" fmla="*/ 317722 w 423629"/>
              <a:gd name="connsiteY4" fmla="*/ 1597341 h 1620548"/>
              <a:gd name="connsiteX5" fmla="*/ 317722 w 423629"/>
              <a:gd name="connsiteY5" fmla="*/ 1544387 h 1620548"/>
              <a:gd name="connsiteX6" fmla="*/ 0 w 423629"/>
              <a:gd name="connsiteY6" fmla="*/ 836750 h 1620548"/>
              <a:gd name="connsiteX7" fmla="*/ 0 w 423629"/>
              <a:gd name="connsiteY7" fmla="*/ 730844 h 1620548"/>
              <a:gd name="connsiteX8" fmla="*/ 423629 w 423629"/>
              <a:gd name="connsiteY8" fmla="*/ 0 h 1620548"/>
              <a:gd name="connsiteX9" fmla="*/ 423629 w 423629"/>
              <a:gd name="connsiteY9" fmla="*/ 105907 h 1620548"/>
              <a:gd name="connsiteX10" fmla="*/ 1113 w 423629"/>
              <a:gd name="connsiteY10" fmla="*/ 783797 h 1620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3629" h="1620548" stroke="0" extrusionOk="0">
                <a:moveTo>
                  <a:pt x="0" y="730844"/>
                </a:moveTo>
                <a:cubicBezTo>
                  <a:pt x="-306" y="1058344"/>
                  <a:pt x="137318" y="1353747"/>
                  <a:pt x="317722" y="1438481"/>
                </a:cubicBezTo>
                <a:cubicBezTo>
                  <a:pt x="312754" y="1418866"/>
                  <a:pt x="320230" y="1398524"/>
                  <a:pt x="317722" y="1385526"/>
                </a:cubicBezTo>
                <a:cubicBezTo>
                  <a:pt x="364242" y="1423231"/>
                  <a:pt x="366310" y="1455665"/>
                  <a:pt x="423629" y="1514641"/>
                </a:cubicBezTo>
                <a:cubicBezTo>
                  <a:pt x="377304" y="1562193"/>
                  <a:pt x="357910" y="1553350"/>
                  <a:pt x="317722" y="1597341"/>
                </a:cubicBezTo>
                <a:cubicBezTo>
                  <a:pt x="311659" y="1579224"/>
                  <a:pt x="320419" y="1569898"/>
                  <a:pt x="317722" y="1544387"/>
                </a:cubicBezTo>
                <a:cubicBezTo>
                  <a:pt x="103392" y="1489079"/>
                  <a:pt x="-44117" y="1118404"/>
                  <a:pt x="0" y="836750"/>
                </a:cubicBezTo>
                <a:cubicBezTo>
                  <a:pt x="-4814" y="787727"/>
                  <a:pt x="2313" y="757165"/>
                  <a:pt x="0" y="730844"/>
                </a:cubicBezTo>
                <a:close/>
              </a:path>
              <a:path w="423629" h="1620548" fill="darkenLess" stroke="0" extrusionOk="0">
                <a:moveTo>
                  <a:pt x="423629" y="105907"/>
                </a:moveTo>
                <a:cubicBezTo>
                  <a:pt x="230725" y="105132"/>
                  <a:pt x="-35082" y="490340"/>
                  <a:pt x="1113" y="783797"/>
                </a:cubicBezTo>
                <a:cubicBezTo>
                  <a:pt x="-26927" y="667939"/>
                  <a:pt x="17833" y="511192"/>
                  <a:pt x="46479" y="398011"/>
                </a:cubicBezTo>
                <a:cubicBezTo>
                  <a:pt x="110098" y="158516"/>
                  <a:pt x="272140" y="-35938"/>
                  <a:pt x="423629" y="-1"/>
                </a:cubicBezTo>
                <a:cubicBezTo>
                  <a:pt x="433188" y="39449"/>
                  <a:pt x="420687" y="71044"/>
                  <a:pt x="423629" y="105907"/>
                </a:cubicBezTo>
                <a:close/>
              </a:path>
              <a:path w="423629" h="1620548" fill="none" extrusionOk="0">
                <a:moveTo>
                  <a:pt x="0" y="730844"/>
                </a:moveTo>
                <a:cubicBezTo>
                  <a:pt x="-7933" y="1050189"/>
                  <a:pt x="128897" y="1346928"/>
                  <a:pt x="317722" y="1438481"/>
                </a:cubicBezTo>
                <a:cubicBezTo>
                  <a:pt x="317222" y="1422878"/>
                  <a:pt x="318692" y="1411424"/>
                  <a:pt x="317722" y="1385526"/>
                </a:cubicBezTo>
                <a:cubicBezTo>
                  <a:pt x="360675" y="1419182"/>
                  <a:pt x="385272" y="1486002"/>
                  <a:pt x="423629" y="1514641"/>
                </a:cubicBezTo>
                <a:cubicBezTo>
                  <a:pt x="392473" y="1546119"/>
                  <a:pt x="353479" y="1549332"/>
                  <a:pt x="317722" y="1597341"/>
                </a:cubicBezTo>
                <a:cubicBezTo>
                  <a:pt x="315631" y="1572961"/>
                  <a:pt x="322386" y="1562482"/>
                  <a:pt x="317722" y="1544387"/>
                </a:cubicBezTo>
                <a:cubicBezTo>
                  <a:pt x="38877" y="1487088"/>
                  <a:pt x="-38812" y="1126185"/>
                  <a:pt x="0" y="836750"/>
                </a:cubicBezTo>
                <a:cubicBezTo>
                  <a:pt x="-10398" y="814132"/>
                  <a:pt x="2757" y="778162"/>
                  <a:pt x="0" y="730844"/>
                </a:cubicBezTo>
                <a:cubicBezTo>
                  <a:pt x="-12980" y="300242"/>
                  <a:pt x="237131" y="-25001"/>
                  <a:pt x="423629" y="0"/>
                </a:cubicBezTo>
                <a:cubicBezTo>
                  <a:pt x="435097" y="44506"/>
                  <a:pt x="419664" y="60917"/>
                  <a:pt x="423629" y="105907"/>
                </a:cubicBezTo>
                <a:cubicBezTo>
                  <a:pt x="256051" y="118278"/>
                  <a:pt x="8135" y="406074"/>
                  <a:pt x="1113" y="783797"/>
                </a:cubicBezTo>
              </a:path>
              <a:path w="423629" h="1620548" fill="none" stroke="0" extrusionOk="0">
                <a:moveTo>
                  <a:pt x="0" y="730844"/>
                </a:moveTo>
                <a:cubicBezTo>
                  <a:pt x="18107" y="1045415"/>
                  <a:pt x="83960" y="1372831"/>
                  <a:pt x="317722" y="1438481"/>
                </a:cubicBezTo>
                <a:cubicBezTo>
                  <a:pt x="316275" y="1413516"/>
                  <a:pt x="323529" y="1400579"/>
                  <a:pt x="317722" y="1385526"/>
                </a:cubicBezTo>
                <a:cubicBezTo>
                  <a:pt x="362158" y="1425436"/>
                  <a:pt x="374944" y="1480359"/>
                  <a:pt x="423629" y="1514641"/>
                </a:cubicBezTo>
                <a:cubicBezTo>
                  <a:pt x="400623" y="1536845"/>
                  <a:pt x="341598" y="1577251"/>
                  <a:pt x="317722" y="1597341"/>
                </a:cubicBezTo>
                <a:cubicBezTo>
                  <a:pt x="314766" y="1572566"/>
                  <a:pt x="324016" y="1567321"/>
                  <a:pt x="317722" y="1544387"/>
                </a:cubicBezTo>
                <a:cubicBezTo>
                  <a:pt x="148170" y="1422469"/>
                  <a:pt x="-17864" y="1209126"/>
                  <a:pt x="0" y="836750"/>
                </a:cubicBezTo>
                <a:cubicBezTo>
                  <a:pt x="-4681" y="792530"/>
                  <a:pt x="2418" y="774980"/>
                  <a:pt x="0" y="730844"/>
                </a:cubicBezTo>
                <a:cubicBezTo>
                  <a:pt x="-8533" y="297606"/>
                  <a:pt x="220848" y="26695"/>
                  <a:pt x="423629" y="0"/>
                </a:cubicBezTo>
                <a:cubicBezTo>
                  <a:pt x="425456" y="49112"/>
                  <a:pt x="416707" y="79142"/>
                  <a:pt x="423629" y="105907"/>
                </a:cubicBezTo>
                <a:cubicBezTo>
                  <a:pt x="201914" y="95329"/>
                  <a:pt x="33768" y="424418"/>
                  <a:pt x="1113" y="783797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Curva para a Direita 20">
            <a:extLst>
              <a:ext uri="{FF2B5EF4-FFF2-40B4-BE49-F238E27FC236}">
                <a16:creationId xmlns:a16="http://schemas.microsoft.com/office/drawing/2014/main" id="{2690EB2B-F5F6-21BE-66E2-E63289B22A3E}"/>
              </a:ext>
            </a:extLst>
          </p:cNvPr>
          <p:cNvSpPr/>
          <p:nvPr/>
        </p:nvSpPr>
        <p:spPr>
          <a:xfrm rot="2466845" flipV="1">
            <a:off x="9253445" y="2474800"/>
            <a:ext cx="534537" cy="1042056"/>
          </a:xfrm>
          <a:custGeom>
            <a:avLst/>
            <a:gdLst>
              <a:gd name="connsiteX0" fmla="*/ 0 w 534537"/>
              <a:gd name="connsiteY0" fmla="*/ 420802 h 1042056"/>
              <a:gd name="connsiteX1" fmla="*/ 400903 w 534537"/>
              <a:gd name="connsiteY1" fmla="*/ 828242 h 1042056"/>
              <a:gd name="connsiteX2" fmla="*/ 400903 w 534537"/>
              <a:gd name="connsiteY2" fmla="*/ 761425 h 1042056"/>
              <a:gd name="connsiteX3" fmla="*/ 534537 w 534537"/>
              <a:gd name="connsiteY3" fmla="*/ 908422 h 1042056"/>
              <a:gd name="connsiteX4" fmla="*/ 400903 w 534537"/>
              <a:gd name="connsiteY4" fmla="*/ 1028694 h 1042056"/>
              <a:gd name="connsiteX5" fmla="*/ 400903 w 534537"/>
              <a:gd name="connsiteY5" fmla="*/ 961877 h 1042056"/>
              <a:gd name="connsiteX6" fmla="*/ 0 w 534537"/>
              <a:gd name="connsiteY6" fmla="*/ 554437 h 1042056"/>
              <a:gd name="connsiteX7" fmla="*/ 0 w 534537"/>
              <a:gd name="connsiteY7" fmla="*/ 420802 h 1042056"/>
              <a:gd name="connsiteX0" fmla="*/ 534537 w 534537"/>
              <a:gd name="connsiteY0" fmla="*/ 133634 h 1042056"/>
              <a:gd name="connsiteX1" fmla="*/ 6782 w 534537"/>
              <a:gd name="connsiteY1" fmla="*/ 487619 h 1042056"/>
              <a:gd name="connsiteX2" fmla="*/ 178456 w 534537"/>
              <a:gd name="connsiteY2" fmla="*/ 106960 h 1042056"/>
              <a:gd name="connsiteX3" fmla="*/ 534538 w 534537"/>
              <a:gd name="connsiteY3" fmla="*/ 0 h 1042056"/>
              <a:gd name="connsiteX4" fmla="*/ 534537 w 534537"/>
              <a:gd name="connsiteY4" fmla="*/ 133634 h 1042056"/>
              <a:gd name="connsiteX0" fmla="*/ 0 w 534537"/>
              <a:gd name="connsiteY0" fmla="*/ 420802 h 1042056"/>
              <a:gd name="connsiteX1" fmla="*/ 400903 w 534537"/>
              <a:gd name="connsiteY1" fmla="*/ 828242 h 1042056"/>
              <a:gd name="connsiteX2" fmla="*/ 400903 w 534537"/>
              <a:gd name="connsiteY2" fmla="*/ 761425 h 1042056"/>
              <a:gd name="connsiteX3" fmla="*/ 534537 w 534537"/>
              <a:gd name="connsiteY3" fmla="*/ 908422 h 1042056"/>
              <a:gd name="connsiteX4" fmla="*/ 400903 w 534537"/>
              <a:gd name="connsiteY4" fmla="*/ 1028694 h 1042056"/>
              <a:gd name="connsiteX5" fmla="*/ 400903 w 534537"/>
              <a:gd name="connsiteY5" fmla="*/ 961877 h 1042056"/>
              <a:gd name="connsiteX6" fmla="*/ 0 w 534537"/>
              <a:gd name="connsiteY6" fmla="*/ 554437 h 1042056"/>
              <a:gd name="connsiteX7" fmla="*/ 0 w 534537"/>
              <a:gd name="connsiteY7" fmla="*/ 420802 h 1042056"/>
              <a:gd name="connsiteX8" fmla="*/ 534537 w 534537"/>
              <a:gd name="connsiteY8" fmla="*/ 0 h 1042056"/>
              <a:gd name="connsiteX9" fmla="*/ 534537 w 534537"/>
              <a:gd name="connsiteY9" fmla="*/ 133634 h 1042056"/>
              <a:gd name="connsiteX10" fmla="*/ 6782 w 534537"/>
              <a:gd name="connsiteY10" fmla="*/ 487619 h 104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4537" h="1042056" stroke="0" extrusionOk="0">
                <a:moveTo>
                  <a:pt x="0" y="420802"/>
                </a:moveTo>
                <a:cubicBezTo>
                  <a:pt x="-2568" y="564267"/>
                  <a:pt x="229144" y="766540"/>
                  <a:pt x="400903" y="828242"/>
                </a:cubicBezTo>
                <a:cubicBezTo>
                  <a:pt x="399434" y="800565"/>
                  <a:pt x="401571" y="778334"/>
                  <a:pt x="400903" y="761425"/>
                </a:cubicBezTo>
                <a:cubicBezTo>
                  <a:pt x="449022" y="795647"/>
                  <a:pt x="494398" y="865291"/>
                  <a:pt x="534537" y="908422"/>
                </a:cubicBezTo>
                <a:cubicBezTo>
                  <a:pt x="504249" y="960212"/>
                  <a:pt x="440419" y="970998"/>
                  <a:pt x="400903" y="1028694"/>
                </a:cubicBezTo>
                <a:cubicBezTo>
                  <a:pt x="395730" y="1004125"/>
                  <a:pt x="407704" y="986128"/>
                  <a:pt x="400903" y="961877"/>
                </a:cubicBezTo>
                <a:cubicBezTo>
                  <a:pt x="130874" y="948823"/>
                  <a:pt x="-10056" y="734558"/>
                  <a:pt x="0" y="554437"/>
                </a:cubicBezTo>
                <a:cubicBezTo>
                  <a:pt x="-92" y="517884"/>
                  <a:pt x="14401" y="475317"/>
                  <a:pt x="0" y="420802"/>
                </a:cubicBezTo>
                <a:close/>
              </a:path>
              <a:path w="534537" h="1042056" fill="darkenLess" stroke="0" extrusionOk="0">
                <a:moveTo>
                  <a:pt x="534537" y="133634"/>
                </a:moveTo>
                <a:cubicBezTo>
                  <a:pt x="317022" y="132440"/>
                  <a:pt x="35793" y="305093"/>
                  <a:pt x="6782" y="487619"/>
                </a:cubicBezTo>
                <a:cubicBezTo>
                  <a:pt x="-41600" y="361148"/>
                  <a:pt x="55271" y="191344"/>
                  <a:pt x="178456" y="106960"/>
                </a:cubicBezTo>
                <a:cubicBezTo>
                  <a:pt x="251159" y="51843"/>
                  <a:pt x="406218" y="-14418"/>
                  <a:pt x="534538" y="0"/>
                </a:cubicBezTo>
                <a:cubicBezTo>
                  <a:pt x="539477" y="40654"/>
                  <a:pt x="522022" y="93165"/>
                  <a:pt x="534537" y="133634"/>
                </a:cubicBezTo>
                <a:close/>
              </a:path>
              <a:path w="534537" h="1042056" fill="none" extrusionOk="0">
                <a:moveTo>
                  <a:pt x="0" y="420802"/>
                </a:moveTo>
                <a:cubicBezTo>
                  <a:pt x="-1472" y="617463"/>
                  <a:pt x="152768" y="775477"/>
                  <a:pt x="400903" y="828242"/>
                </a:cubicBezTo>
                <a:cubicBezTo>
                  <a:pt x="395511" y="806750"/>
                  <a:pt x="407022" y="777631"/>
                  <a:pt x="400903" y="761425"/>
                </a:cubicBezTo>
                <a:cubicBezTo>
                  <a:pt x="464511" y="807342"/>
                  <a:pt x="482080" y="859384"/>
                  <a:pt x="534537" y="908422"/>
                </a:cubicBezTo>
                <a:cubicBezTo>
                  <a:pt x="477083" y="978723"/>
                  <a:pt x="437953" y="968679"/>
                  <a:pt x="400903" y="1028694"/>
                </a:cubicBezTo>
                <a:cubicBezTo>
                  <a:pt x="393105" y="1009260"/>
                  <a:pt x="401524" y="990160"/>
                  <a:pt x="400903" y="961877"/>
                </a:cubicBezTo>
                <a:cubicBezTo>
                  <a:pt x="169506" y="911106"/>
                  <a:pt x="-4159" y="742003"/>
                  <a:pt x="0" y="554437"/>
                </a:cubicBezTo>
                <a:cubicBezTo>
                  <a:pt x="-1271" y="488769"/>
                  <a:pt x="10179" y="449077"/>
                  <a:pt x="0" y="420802"/>
                </a:cubicBezTo>
                <a:cubicBezTo>
                  <a:pt x="-69696" y="221013"/>
                  <a:pt x="188043" y="26418"/>
                  <a:pt x="534537" y="0"/>
                </a:cubicBezTo>
                <a:cubicBezTo>
                  <a:pt x="545509" y="37249"/>
                  <a:pt x="519034" y="74573"/>
                  <a:pt x="534537" y="133634"/>
                </a:cubicBezTo>
                <a:cubicBezTo>
                  <a:pt x="254391" y="80097"/>
                  <a:pt x="31180" y="287886"/>
                  <a:pt x="6782" y="487619"/>
                </a:cubicBezTo>
              </a:path>
              <a:path w="534537" h="1042056" fill="none" stroke="0" extrusionOk="0">
                <a:moveTo>
                  <a:pt x="0" y="420802"/>
                </a:moveTo>
                <a:cubicBezTo>
                  <a:pt x="-37226" y="595174"/>
                  <a:pt x="103839" y="811459"/>
                  <a:pt x="400903" y="828242"/>
                </a:cubicBezTo>
                <a:cubicBezTo>
                  <a:pt x="399913" y="811486"/>
                  <a:pt x="402562" y="794432"/>
                  <a:pt x="400903" y="761425"/>
                </a:cubicBezTo>
                <a:cubicBezTo>
                  <a:pt x="463855" y="815705"/>
                  <a:pt x="491798" y="871926"/>
                  <a:pt x="534537" y="908422"/>
                </a:cubicBezTo>
                <a:cubicBezTo>
                  <a:pt x="487490" y="976131"/>
                  <a:pt x="452256" y="975551"/>
                  <a:pt x="400903" y="1028694"/>
                </a:cubicBezTo>
                <a:cubicBezTo>
                  <a:pt x="393336" y="1009979"/>
                  <a:pt x="407932" y="979664"/>
                  <a:pt x="400903" y="961877"/>
                </a:cubicBezTo>
                <a:cubicBezTo>
                  <a:pt x="186242" y="939772"/>
                  <a:pt x="32008" y="740464"/>
                  <a:pt x="0" y="554437"/>
                </a:cubicBezTo>
                <a:cubicBezTo>
                  <a:pt x="-10291" y="499299"/>
                  <a:pt x="2058" y="469722"/>
                  <a:pt x="0" y="420802"/>
                </a:cubicBezTo>
                <a:cubicBezTo>
                  <a:pt x="-1513" y="170665"/>
                  <a:pt x="200383" y="-58511"/>
                  <a:pt x="534537" y="0"/>
                </a:cubicBezTo>
                <a:cubicBezTo>
                  <a:pt x="546552" y="47953"/>
                  <a:pt x="522251" y="97201"/>
                  <a:pt x="534537" y="133634"/>
                </a:cubicBezTo>
                <a:cubicBezTo>
                  <a:pt x="214369" y="141364"/>
                  <a:pt x="63407" y="282301"/>
                  <a:pt x="6782" y="487619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7A3E3F-3F2F-B0C8-FA61-90037C2CB8DE}"/>
              </a:ext>
            </a:extLst>
          </p:cNvPr>
          <p:cNvSpPr txBox="1"/>
          <p:nvPr/>
        </p:nvSpPr>
        <p:spPr>
          <a:xfrm>
            <a:off x="1000215" y="5101230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Header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B6EB663-7390-EC17-2865-2C0BB3C8DEE6}"/>
              </a:ext>
            </a:extLst>
          </p:cNvPr>
          <p:cNvSpPr txBox="1"/>
          <p:nvPr/>
        </p:nvSpPr>
        <p:spPr>
          <a:xfrm>
            <a:off x="3280504" y="2418081"/>
            <a:ext cx="2054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Chave e Valor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FB03180-0F43-5386-5E53-420EE16A9F84}"/>
              </a:ext>
            </a:extLst>
          </p:cNvPr>
          <p:cNvSpPr txBox="1"/>
          <p:nvPr/>
        </p:nvSpPr>
        <p:spPr>
          <a:xfrm>
            <a:off x="5112327" y="4836242"/>
            <a:ext cx="1560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Expiração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2D40C1A-0A58-98C3-A8F1-787557407F71}"/>
              </a:ext>
            </a:extLst>
          </p:cNvPr>
          <p:cNvSpPr txBox="1"/>
          <p:nvPr/>
        </p:nvSpPr>
        <p:spPr>
          <a:xfrm>
            <a:off x="5234216" y="5622998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Caminho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3D286EC-ABC9-D35C-614A-E170EAA42A06}"/>
              </a:ext>
            </a:extLst>
          </p:cNvPr>
          <p:cNvSpPr txBox="1"/>
          <p:nvPr/>
        </p:nvSpPr>
        <p:spPr>
          <a:xfrm>
            <a:off x="7404812" y="241808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Domínio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4E56E5A-77C3-8C64-98A1-D0024B9074B9}"/>
              </a:ext>
            </a:extLst>
          </p:cNvPr>
          <p:cNvSpPr txBox="1"/>
          <p:nvPr/>
        </p:nvSpPr>
        <p:spPr>
          <a:xfrm>
            <a:off x="8687125" y="5230035"/>
            <a:ext cx="2351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400" dirty="0"/>
              <a:t>Conexão Segura</a:t>
            </a:r>
          </a:p>
          <a:p>
            <a:r>
              <a:rPr lang="pt-BR" sz="2400" dirty="0"/>
              <a:t>         (Server)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6634A3-92FD-B3CE-BDD6-1E619BE094AB}"/>
              </a:ext>
            </a:extLst>
          </p:cNvPr>
          <p:cNvSpPr txBox="1"/>
          <p:nvPr/>
        </p:nvSpPr>
        <p:spPr>
          <a:xfrm>
            <a:off x="9892690" y="2753612"/>
            <a:ext cx="22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i="1" dirty="0">
                <a:solidFill>
                  <a:srgbClr val="F7505A"/>
                </a:solidFill>
                <a:effectLst/>
              </a:rPr>
              <a:t>{</a:t>
            </a:r>
            <a:r>
              <a:rPr lang="pt-BR" sz="2400" dirty="0"/>
              <a:t>Conexão Segura</a:t>
            </a:r>
          </a:p>
          <a:p>
            <a:r>
              <a:rPr lang="pt-BR" sz="2400" dirty="0"/>
              <a:t>       (</a:t>
            </a:r>
            <a:r>
              <a:rPr lang="pt-BR" sz="2400" dirty="0" err="1"/>
              <a:t>Client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31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1D2E9C-1803-59C6-EAD2-24DCB17D8BC6}"/>
              </a:ext>
            </a:extLst>
          </p:cNvPr>
          <p:cNvSpPr txBox="1"/>
          <p:nvPr/>
        </p:nvSpPr>
        <p:spPr>
          <a:xfrm>
            <a:off x="1175656" y="1713693"/>
            <a:ext cx="11042382" cy="6434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800" b="1" i="1" dirty="0" err="1">
                <a:solidFill>
                  <a:srgbClr val="F7505A"/>
                </a:solidFill>
              </a:rPr>
              <a:t>SameSite</a:t>
            </a:r>
            <a:r>
              <a:rPr lang="pt-BR" sz="2800" b="1" i="1" dirty="0">
                <a:solidFill>
                  <a:srgbClr val="F7505A"/>
                </a:solidFill>
              </a:rPr>
              <a:t> :</a:t>
            </a:r>
            <a:endParaRPr lang="pt-BR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i="1" u="sng" dirty="0" err="1"/>
              <a:t>Strict</a:t>
            </a:r>
            <a:r>
              <a:rPr lang="pt-BR" sz="2800" dirty="0"/>
              <a:t>: Aceitam requisições somente do mesmo site;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i="1" u="sng" dirty="0" err="1"/>
              <a:t>Lax</a:t>
            </a:r>
            <a:r>
              <a:rPr lang="pt-BR" sz="2800" i="1" dirty="0"/>
              <a:t>: Só permite quando o cookie é do site de origem</a:t>
            </a:r>
            <a:r>
              <a:rPr lang="pt-BR" sz="2800" dirty="0"/>
              <a:t>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i="1" u="sng" dirty="0" err="1"/>
              <a:t>None</a:t>
            </a:r>
            <a:r>
              <a:rPr lang="pt-BR" sz="2800" dirty="0"/>
              <a:t>: Não possui restrição. Entretanto, precisa utilizar com o </a:t>
            </a:r>
            <a:r>
              <a:rPr lang="pt-BR" sz="2800" b="1" dirty="0" err="1"/>
              <a:t>Secure</a:t>
            </a:r>
            <a:r>
              <a:rPr lang="pt-BR" sz="2800" b="1" dirty="0"/>
              <a:t>,</a:t>
            </a:r>
            <a:r>
              <a:rPr lang="pt-BR" sz="2800" dirty="0"/>
              <a:t> </a:t>
            </a:r>
          </a:p>
          <a:p>
            <a:r>
              <a:rPr lang="pt-BR" sz="2800" dirty="0"/>
              <a:t>caso contrário o navegador irá apresentar um erro.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4309560-511D-F451-67C2-A82CC9FA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73" y="695908"/>
            <a:ext cx="9144000" cy="836924"/>
          </a:xfrm>
        </p:spPr>
        <p:txBody>
          <a:bodyPr/>
          <a:lstStyle/>
          <a:p>
            <a:r>
              <a:rPr lang="pt-BR" sz="4800" dirty="0"/>
              <a:t>Cookies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23223E-8663-86B5-44EC-4D9543028E5D}"/>
              </a:ext>
            </a:extLst>
          </p:cNvPr>
          <p:cNvSpPr txBox="1"/>
          <p:nvPr/>
        </p:nvSpPr>
        <p:spPr>
          <a:xfrm>
            <a:off x="5766636" y="1494559"/>
            <a:ext cx="2869888" cy="833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err="1"/>
              <a:t>SameSite</a:t>
            </a:r>
            <a:r>
              <a:rPr lang="en-US" sz="2800" dirty="0"/>
              <a:t>=&lt;Value&gt;</a:t>
            </a:r>
            <a:endParaRPr lang="pt-BR" sz="28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3CC6AC3-CC00-4939-DD94-93EBEFBC85BD}"/>
              </a:ext>
            </a:extLst>
          </p:cNvPr>
          <p:cNvSpPr/>
          <p:nvPr/>
        </p:nvSpPr>
        <p:spPr>
          <a:xfrm>
            <a:off x="5766635" y="1568280"/>
            <a:ext cx="2728153" cy="910011"/>
          </a:xfrm>
          <a:custGeom>
            <a:avLst/>
            <a:gdLst>
              <a:gd name="connsiteX0" fmla="*/ 0 w 2728153"/>
              <a:gd name="connsiteY0" fmla="*/ 455006 h 910011"/>
              <a:gd name="connsiteX1" fmla="*/ 1364077 w 2728153"/>
              <a:gd name="connsiteY1" fmla="*/ 0 h 910011"/>
              <a:gd name="connsiteX2" fmla="*/ 2728154 w 2728153"/>
              <a:gd name="connsiteY2" fmla="*/ 455006 h 910011"/>
              <a:gd name="connsiteX3" fmla="*/ 1364077 w 2728153"/>
              <a:gd name="connsiteY3" fmla="*/ 910012 h 910011"/>
              <a:gd name="connsiteX4" fmla="*/ 0 w 2728153"/>
              <a:gd name="connsiteY4" fmla="*/ 455006 h 91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8153" h="910011" extrusionOk="0">
                <a:moveTo>
                  <a:pt x="0" y="455006"/>
                </a:moveTo>
                <a:cubicBezTo>
                  <a:pt x="-140929" y="209741"/>
                  <a:pt x="705425" y="93113"/>
                  <a:pt x="1364077" y="0"/>
                </a:cubicBezTo>
                <a:cubicBezTo>
                  <a:pt x="2148250" y="63243"/>
                  <a:pt x="2730204" y="266277"/>
                  <a:pt x="2728154" y="455006"/>
                </a:cubicBezTo>
                <a:cubicBezTo>
                  <a:pt x="2672737" y="622691"/>
                  <a:pt x="2210328" y="1022325"/>
                  <a:pt x="1364077" y="910012"/>
                </a:cubicBezTo>
                <a:cubicBezTo>
                  <a:pt x="617855" y="883467"/>
                  <a:pt x="9265" y="723572"/>
                  <a:pt x="0" y="455006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324A18CB-9A2B-3378-290E-C37FB5C4D2EE}"/>
              </a:ext>
            </a:extLst>
          </p:cNvPr>
          <p:cNvSpPr/>
          <p:nvPr/>
        </p:nvSpPr>
        <p:spPr>
          <a:xfrm rot="3745822">
            <a:off x="4607524" y="1218165"/>
            <a:ext cx="563456" cy="1502196"/>
          </a:xfrm>
          <a:custGeom>
            <a:avLst/>
            <a:gdLst>
              <a:gd name="connsiteX0" fmla="*/ 0 w 563456"/>
              <a:gd name="connsiteY0" fmla="*/ 645450 h 1502196"/>
              <a:gd name="connsiteX1" fmla="*/ 422592 w 563456"/>
              <a:gd name="connsiteY1" fmla="*/ 1270404 h 1502196"/>
              <a:gd name="connsiteX2" fmla="*/ 422592 w 563456"/>
              <a:gd name="connsiteY2" fmla="*/ 1199972 h 1502196"/>
              <a:gd name="connsiteX3" fmla="*/ 563456 w 563456"/>
              <a:gd name="connsiteY3" fmla="*/ 1361332 h 1502196"/>
              <a:gd name="connsiteX4" fmla="*/ 422592 w 563456"/>
              <a:gd name="connsiteY4" fmla="*/ 1481700 h 1502196"/>
              <a:gd name="connsiteX5" fmla="*/ 422592 w 563456"/>
              <a:gd name="connsiteY5" fmla="*/ 1411268 h 1502196"/>
              <a:gd name="connsiteX6" fmla="*/ 0 w 563456"/>
              <a:gd name="connsiteY6" fmla="*/ 786314 h 1502196"/>
              <a:gd name="connsiteX7" fmla="*/ 0 w 563456"/>
              <a:gd name="connsiteY7" fmla="*/ 645450 h 1502196"/>
              <a:gd name="connsiteX0" fmla="*/ 563456 w 563456"/>
              <a:gd name="connsiteY0" fmla="*/ 140864 h 1502196"/>
              <a:gd name="connsiteX1" fmla="*/ 3365 w 563456"/>
              <a:gd name="connsiteY1" fmla="*/ 715882 h 1502196"/>
              <a:gd name="connsiteX2" fmla="*/ 117028 w 563456"/>
              <a:gd name="connsiteY2" fmla="*/ 251644 h 1502196"/>
              <a:gd name="connsiteX3" fmla="*/ 563457 w 563456"/>
              <a:gd name="connsiteY3" fmla="*/ 0 h 1502196"/>
              <a:gd name="connsiteX4" fmla="*/ 563456 w 563456"/>
              <a:gd name="connsiteY4" fmla="*/ 140864 h 1502196"/>
              <a:gd name="connsiteX0" fmla="*/ 0 w 563456"/>
              <a:gd name="connsiteY0" fmla="*/ 645450 h 1502196"/>
              <a:gd name="connsiteX1" fmla="*/ 422592 w 563456"/>
              <a:gd name="connsiteY1" fmla="*/ 1270404 h 1502196"/>
              <a:gd name="connsiteX2" fmla="*/ 422592 w 563456"/>
              <a:gd name="connsiteY2" fmla="*/ 1199972 h 1502196"/>
              <a:gd name="connsiteX3" fmla="*/ 563456 w 563456"/>
              <a:gd name="connsiteY3" fmla="*/ 1361332 h 1502196"/>
              <a:gd name="connsiteX4" fmla="*/ 422592 w 563456"/>
              <a:gd name="connsiteY4" fmla="*/ 1481700 h 1502196"/>
              <a:gd name="connsiteX5" fmla="*/ 422592 w 563456"/>
              <a:gd name="connsiteY5" fmla="*/ 1411268 h 1502196"/>
              <a:gd name="connsiteX6" fmla="*/ 0 w 563456"/>
              <a:gd name="connsiteY6" fmla="*/ 786314 h 1502196"/>
              <a:gd name="connsiteX7" fmla="*/ 0 w 563456"/>
              <a:gd name="connsiteY7" fmla="*/ 645450 h 1502196"/>
              <a:gd name="connsiteX8" fmla="*/ 563456 w 563456"/>
              <a:gd name="connsiteY8" fmla="*/ 0 h 1502196"/>
              <a:gd name="connsiteX9" fmla="*/ 563456 w 563456"/>
              <a:gd name="connsiteY9" fmla="*/ 140864 h 1502196"/>
              <a:gd name="connsiteX10" fmla="*/ 3365 w 563456"/>
              <a:gd name="connsiteY10" fmla="*/ 715882 h 150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3456" h="1502196" stroke="0" extrusionOk="0">
                <a:moveTo>
                  <a:pt x="0" y="645450"/>
                </a:moveTo>
                <a:cubicBezTo>
                  <a:pt x="-3229" y="878900"/>
                  <a:pt x="206167" y="1189909"/>
                  <a:pt x="422592" y="1270404"/>
                </a:cubicBezTo>
                <a:cubicBezTo>
                  <a:pt x="419053" y="1242965"/>
                  <a:pt x="426187" y="1215124"/>
                  <a:pt x="422592" y="1199972"/>
                </a:cubicBezTo>
                <a:cubicBezTo>
                  <a:pt x="496146" y="1265797"/>
                  <a:pt x="494759" y="1304122"/>
                  <a:pt x="563456" y="1361332"/>
                </a:cubicBezTo>
                <a:cubicBezTo>
                  <a:pt x="527585" y="1412602"/>
                  <a:pt x="470373" y="1430941"/>
                  <a:pt x="422592" y="1481700"/>
                </a:cubicBezTo>
                <a:cubicBezTo>
                  <a:pt x="418915" y="1462462"/>
                  <a:pt x="430448" y="1446459"/>
                  <a:pt x="422592" y="1411268"/>
                </a:cubicBezTo>
                <a:cubicBezTo>
                  <a:pt x="147775" y="1364413"/>
                  <a:pt x="-29924" y="1045631"/>
                  <a:pt x="0" y="786314"/>
                </a:cubicBezTo>
                <a:cubicBezTo>
                  <a:pt x="-7195" y="756286"/>
                  <a:pt x="12481" y="712436"/>
                  <a:pt x="0" y="645450"/>
                </a:cubicBezTo>
                <a:close/>
              </a:path>
              <a:path w="563456" h="1502196" fill="darkenLess" stroke="0" extrusionOk="0">
                <a:moveTo>
                  <a:pt x="563456" y="140864"/>
                </a:moveTo>
                <a:cubicBezTo>
                  <a:pt x="320491" y="139683"/>
                  <a:pt x="2676" y="442957"/>
                  <a:pt x="3365" y="715882"/>
                </a:cubicBezTo>
                <a:cubicBezTo>
                  <a:pt x="-37968" y="569959"/>
                  <a:pt x="40881" y="372632"/>
                  <a:pt x="117028" y="251644"/>
                </a:cubicBezTo>
                <a:cubicBezTo>
                  <a:pt x="217627" y="96275"/>
                  <a:pt x="394723" y="-28949"/>
                  <a:pt x="563457" y="0"/>
                </a:cubicBezTo>
                <a:cubicBezTo>
                  <a:pt x="567150" y="44046"/>
                  <a:pt x="555138" y="96618"/>
                  <a:pt x="563456" y="140864"/>
                </a:cubicBezTo>
                <a:close/>
              </a:path>
              <a:path w="563456" h="1502196" fill="none" extrusionOk="0">
                <a:moveTo>
                  <a:pt x="0" y="645450"/>
                </a:moveTo>
                <a:cubicBezTo>
                  <a:pt x="-6453" y="960716"/>
                  <a:pt x="121929" y="1176311"/>
                  <a:pt x="422592" y="1270404"/>
                </a:cubicBezTo>
                <a:cubicBezTo>
                  <a:pt x="416485" y="1246263"/>
                  <a:pt x="429671" y="1226507"/>
                  <a:pt x="422592" y="1199972"/>
                </a:cubicBezTo>
                <a:cubicBezTo>
                  <a:pt x="493737" y="1258052"/>
                  <a:pt x="499958" y="1293160"/>
                  <a:pt x="563456" y="1361332"/>
                </a:cubicBezTo>
                <a:cubicBezTo>
                  <a:pt x="514431" y="1429216"/>
                  <a:pt x="486027" y="1425372"/>
                  <a:pt x="422592" y="1481700"/>
                </a:cubicBezTo>
                <a:cubicBezTo>
                  <a:pt x="416859" y="1463693"/>
                  <a:pt x="426275" y="1428221"/>
                  <a:pt x="422592" y="1411268"/>
                </a:cubicBezTo>
                <a:cubicBezTo>
                  <a:pt x="225408" y="1306364"/>
                  <a:pt x="-28009" y="1051556"/>
                  <a:pt x="0" y="786314"/>
                </a:cubicBezTo>
                <a:cubicBezTo>
                  <a:pt x="-3972" y="738294"/>
                  <a:pt x="4733" y="715261"/>
                  <a:pt x="0" y="645450"/>
                </a:cubicBezTo>
                <a:cubicBezTo>
                  <a:pt x="-43704" y="309429"/>
                  <a:pt x="186216" y="34031"/>
                  <a:pt x="563456" y="0"/>
                </a:cubicBezTo>
                <a:cubicBezTo>
                  <a:pt x="570607" y="42842"/>
                  <a:pt x="561970" y="97429"/>
                  <a:pt x="563456" y="140864"/>
                </a:cubicBezTo>
                <a:cubicBezTo>
                  <a:pt x="269595" y="121290"/>
                  <a:pt x="26116" y="390755"/>
                  <a:pt x="3365" y="715882"/>
                </a:cubicBezTo>
              </a:path>
              <a:path w="563456" h="1502196" fill="none" stroke="0" extrusionOk="0">
                <a:moveTo>
                  <a:pt x="0" y="645450"/>
                </a:moveTo>
                <a:cubicBezTo>
                  <a:pt x="-22251" y="929306"/>
                  <a:pt x="109569" y="1229641"/>
                  <a:pt x="422592" y="1270404"/>
                </a:cubicBezTo>
                <a:cubicBezTo>
                  <a:pt x="416827" y="1252265"/>
                  <a:pt x="431039" y="1234779"/>
                  <a:pt x="422592" y="1199972"/>
                </a:cubicBezTo>
                <a:cubicBezTo>
                  <a:pt x="491908" y="1260233"/>
                  <a:pt x="529149" y="1333517"/>
                  <a:pt x="563456" y="1361332"/>
                </a:cubicBezTo>
                <a:cubicBezTo>
                  <a:pt x="508846" y="1411328"/>
                  <a:pt x="478878" y="1413944"/>
                  <a:pt x="422592" y="1481700"/>
                </a:cubicBezTo>
                <a:cubicBezTo>
                  <a:pt x="415300" y="1448081"/>
                  <a:pt x="428781" y="1445093"/>
                  <a:pt x="422592" y="1411268"/>
                </a:cubicBezTo>
                <a:cubicBezTo>
                  <a:pt x="200794" y="1370375"/>
                  <a:pt x="27271" y="1075647"/>
                  <a:pt x="0" y="786314"/>
                </a:cubicBezTo>
                <a:cubicBezTo>
                  <a:pt x="-12084" y="725311"/>
                  <a:pt x="4563" y="693929"/>
                  <a:pt x="0" y="645450"/>
                </a:cubicBezTo>
                <a:cubicBezTo>
                  <a:pt x="-2629" y="258176"/>
                  <a:pt x="207270" y="-67618"/>
                  <a:pt x="563456" y="0"/>
                </a:cubicBezTo>
                <a:cubicBezTo>
                  <a:pt x="568482" y="58040"/>
                  <a:pt x="551362" y="86808"/>
                  <a:pt x="563456" y="140864"/>
                </a:cubicBezTo>
                <a:cubicBezTo>
                  <a:pt x="185394" y="153007"/>
                  <a:pt x="79194" y="384683"/>
                  <a:pt x="3365" y="715882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8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4309560-511D-F451-67C2-A82CC9FA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73" y="695908"/>
            <a:ext cx="9144000" cy="836924"/>
          </a:xfrm>
        </p:spPr>
        <p:txBody>
          <a:bodyPr>
            <a:normAutofit/>
          </a:bodyPr>
          <a:lstStyle/>
          <a:p>
            <a:r>
              <a:rPr lang="pt-BR" sz="3600" dirty="0"/>
              <a:t>Tipos de </a:t>
            </a:r>
            <a:r>
              <a:rPr lang="pt-BR" sz="4000" dirty="0">
                <a:solidFill>
                  <a:srgbClr val="FF0000"/>
                </a:solidFill>
              </a:rPr>
              <a:t>Cookies: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492BBC-DA1D-9093-58AC-203A0916DF1D}"/>
              </a:ext>
            </a:extLst>
          </p:cNvPr>
          <p:cNvSpPr txBox="1"/>
          <p:nvPr/>
        </p:nvSpPr>
        <p:spPr>
          <a:xfrm>
            <a:off x="1040875" y="1532832"/>
            <a:ext cx="8610201" cy="648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Session</a:t>
            </a:r>
            <a:r>
              <a:rPr lang="pt-BR" sz="2800" dirty="0"/>
              <a:t> Cookie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Persistent</a:t>
            </a:r>
            <a:r>
              <a:rPr lang="pt-BR" sz="2800" dirty="0"/>
              <a:t> ou </a:t>
            </a:r>
            <a:r>
              <a:rPr lang="pt-BR" sz="2800" dirty="0" err="1"/>
              <a:t>Permanent</a:t>
            </a:r>
            <a:r>
              <a:rPr lang="pt-BR" sz="2800" dirty="0"/>
              <a:t> Cookie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Third-Party</a:t>
            </a:r>
            <a:r>
              <a:rPr lang="pt-BR" sz="2800" dirty="0"/>
              <a:t> Cookie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Supercookie</a:t>
            </a:r>
            <a:endParaRPr lang="pt-BR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 err="1"/>
              <a:t>Zombie</a:t>
            </a:r>
            <a:r>
              <a:rPr lang="pt-BR" sz="2800" dirty="0"/>
              <a:t> Cookie ou </a:t>
            </a:r>
            <a:r>
              <a:rPr lang="pt-BR" sz="2800" dirty="0" err="1"/>
              <a:t>Evercookie</a:t>
            </a:r>
            <a:endParaRPr lang="pt-BR" sz="28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41654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8E92946-DC12-9CA4-0804-E88B3B2A1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73" y="695908"/>
            <a:ext cx="9144000" cy="836924"/>
          </a:xfrm>
        </p:spPr>
        <p:txBody>
          <a:bodyPr/>
          <a:lstStyle/>
          <a:p>
            <a:r>
              <a:rPr lang="pt-BR" dirty="0"/>
              <a:t>E no </a:t>
            </a:r>
            <a:r>
              <a:rPr lang="pt-BR" sz="4800" dirty="0"/>
              <a:t>Delphi?</a:t>
            </a:r>
            <a:endParaRPr lang="pt-BR" dirty="0"/>
          </a:p>
        </p:txBody>
      </p:sp>
      <p:pic>
        <p:nvPicPr>
          <p:cNvPr id="2052" name="Picture 4" descr="Jim Carrey Typing GIF | GIFDB.com">
            <a:extLst>
              <a:ext uri="{FF2B5EF4-FFF2-40B4-BE49-F238E27FC236}">
                <a16:creationId xmlns:a16="http://schemas.microsoft.com/office/drawing/2014/main" id="{CB224159-362C-1868-851D-1D53ABE7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42" y="1704394"/>
            <a:ext cx="7426525" cy="445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129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E8DA76E-1043-67AE-4DED-AB2090A31175}"/>
              </a:ext>
            </a:extLst>
          </p:cNvPr>
          <p:cNvSpPr txBox="1">
            <a:spLocks/>
          </p:cNvSpPr>
          <p:nvPr/>
        </p:nvSpPr>
        <p:spPr>
          <a:xfrm>
            <a:off x="6641810" y="2774579"/>
            <a:ext cx="4150077" cy="228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Embarcadero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Conference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>
                <a:latin typeface="Archivo Thin" pitchFamily="2" charset="0"/>
                <a:cs typeface="Archivo Thin" pitchFamily="2" charset="0"/>
              </a:rPr>
              <a:t>2023</a:t>
            </a:r>
          </a:p>
        </p:txBody>
      </p:sp>
      <p:pic>
        <p:nvPicPr>
          <p:cNvPr id="9" name="Imagem 8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651C2ABF-CBB7-A883-1427-989582EB86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674" y="1188892"/>
            <a:ext cx="1390100" cy="1390100"/>
          </a:xfrm>
          <a:prstGeom prst="rect">
            <a:avLst/>
          </a:prstGeom>
        </p:spPr>
      </p:pic>
      <p:pic>
        <p:nvPicPr>
          <p:cNvPr id="14" name="Gráfico 13">
            <a:hlinkClick r:id="rId3"/>
            <a:extLst>
              <a:ext uri="{FF2B5EF4-FFF2-40B4-BE49-F238E27FC236}">
                <a16:creationId xmlns:a16="http://schemas.microsoft.com/office/drawing/2014/main" id="{11134527-9B61-3DBA-BC4E-FBD84ED8E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0200" y="4630135"/>
            <a:ext cx="195217" cy="195217"/>
          </a:xfrm>
          <a:prstGeom prst="rect">
            <a:avLst/>
          </a:prstGeom>
        </p:spPr>
      </p:pic>
      <p:pic>
        <p:nvPicPr>
          <p:cNvPr id="16" name="Gráfico 15">
            <a:hlinkClick r:id="rId6"/>
            <a:extLst>
              <a:ext uri="{FF2B5EF4-FFF2-40B4-BE49-F238E27FC236}">
                <a16:creationId xmlns:a16="http://schemas.microsoft.com/office/drawing/2014/main" id="{C8A8C643-DC31-A1E1-CC8C-34E255751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0200" y="4310113"/>
            <a:ext cx="206259" cy="198893"/>
          </a:xfrm>
          <a:prstGeom prst="rect">
            <a:avLst/>
          </a:prstGeom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FCF252C6-F48C-BA6F-5A05-5B706C3A7E95}"/>
              </a:ext>
            </a:extLst>
          </p:cNvPr>
          <p:cNvSpPr txBox="1">
            <a:spLocks/>
          </p:cNvSpPr>
          <p:nvPr/>
        </p:nvSpPr>
        <p:spPr>
          <a:xfrm>
            <a:off x="1630357" y="2908663"/>
            <a:ext cx="4465643" cy="1622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pt-BR" sz="6000" b="1" i="1" dirty="0">
                <a:solidFill>
                  <a:srgbClr val="F7505A"/>
                </a:solidFill>
                <a:effectLst/>
              </a:rPr>
              <a:t>{</a:t>
            </a:r>
            <a:r>
              <a:rPr lang="pt-BR" sz="6000" b="0" i="0" dirty="0">
                <a:solidFill>
                  <a:schemeClr val="tx1"/>
                </a:solidFill>
                <a:effectLst/>
              </a:rPr>
              <a:t> Obrigado!</a:t>
            </a:r>
            <a:endParaRPr lang="pt-BR" sz="60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Espaço Reservado para Imagem 14">
            <a:extLst>
              <a:ext uri="{FF2B5EF4-FFF2-40B4-BE49-F238E27FC236}">
                <a16:creationId xmlns:a16="http://schemas.microsoft.com/office/drawing/2014/main" id="{C53CA650-68D4-15E5-62E4-625594D7E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64497" y="1247863"/>
            <a:ext cx="1467915" cy="1467915"/>
          </a:xfrm>
          <a:custGeom>
            <a:avLst/>
            <a:gdLst>
              <a:gd name="connsiteX0" fmla="*/ 533401 w 1066802"/>
              <a:gd name="connsiteY0" fmla="*/ 0 h 1066802"/>
              <a:gd name="connsiteX1" fmla="*/ 1066802 w 1066802"/>
              <a:gd name="connsiteY1" fmla="*/ 533401 h 1066802"/>
              <a:gd name="connsiteX2" fmla="*/ 533401 w 1066802"/>
              <a:gd name="connsiteY2" fmla="*/ 1066802 h 1066802"/>
              <a:gd name="connsiteX3" fmla="*/ 0 w 1066802"/>
              <a:gd name="connsiteY3" fmla="*/ 533401 h 1066802"/>
              <a:gd name="connsiteX4" fmla="*/ 533401 w 1066802"/>
              <a:gd name="connsiteY4" fmla="*/ 0 h 106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2" h="1066802">
                <a:moveTo>
                  <a:pt x="533401" y="0"/>
                </a:moveTo>
                <a:cubicBezTo>
                  <a:pt x="827990" y="0"/>
                  <a:pt x="1066802" y="238812"/>
                  <a:pt x="1066802" y="533401"/>
                </a:cubicBezTo>
                <a:cubicBezTo>
                  <a:pt x="1066802" y="827990"/>
                  <a:pt x="827990" y="1066802"/>
                  <a:pt x="533401" y="1066802"/>
                </a:cubicBezTo>
                <a:cubicBezTo>
                  <a:pt x="238812" y="1066802"/>
                  <a:pt x="0" y="827990"/>
                  <a:pt x="0" y="533401"/>
                </a:cubicBezTo>
                <a:cubicBezTo>
                  <a:pt x="0" y="238812"/>
                  <a:pt x="238812" y="0"/>
                  <a:pt x="533401" y="0"/>
                </a:cubicBezTo>
                <a:close/>
              </a:path>
            </a:pathLst>
          </a:cu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5B23D1-2AB3-A943-1355-A525217C1253}"/>
              </a:ext>
            </a:extLst>
          </p:cNvPr>
          <p:cNvSpPr txBox="1"/>
          <p:nvPr/>
        </p:nvSpPr>
        <p:spPr>
          <a:xfrm>
            <a:off x="2009782" y="4189591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Archivo" pitchFamily="2" charset="0"/>
                <a:cs typeface="Archivo" pitchFamily="2" charset="0"/>
              </a:rPr>
              <a:t>linkedin.com/in/andre-dias93</a:t>
            </a:r>
            <a:endParaRPr lang="pt-BR" sz="1400" b="0" i="0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@andreldias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015457B-5390-3437-30B0-DF6C199CAA3E}"/>
              </a:ext>
            </a:extLst>
          </p:cNvPr>
          <p:cNvSpPr txBox="1"/>
          <p:nvPr/>
        </p:nvSpPr>
        <p:spPr>
          <a:xfrm>
            <a:off x="1755719" y="4888087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anndrelluizdiias@gmail.com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(17) 99712-1726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687A495-62D1-B35A-85D4-9267802519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3238" y="1188892"/>
            <a:ext cx="4682913" cy="46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54265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E8DA76E-1043-67AE-4DED-AB2090A31175}"/>
              </a:ext>
            </a:extLst>
          </p:cNvPr>
          <p:cNvSpPr txBox="1">
            <a:spLocks/>
          </p:cNvSpPr>
          <p:nvPr/>
        </p:nvSpPr>
        <p:spPr>
          <a:xfrm>
            <a:off x="6641810" y="2774579"/>
            <a:ext cx="4150077" cy="228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Embarcadero </a:t>
            </a:r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Conference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>
                <a:latin typeface="Archivo Thin" pitchFamily="2" charset="0"/>
                <a:cs typeface="Archivo Thin" pitchFamily="2" charset="0"/>
              </a:rPr>
              <a:t>2023</a:t>
            </a:r>
          </a:p>
        </p:txBody>
      </p:sp>
      <p:pic>
        <p:nvPicPr>
          <p:cNvPr id="9" name="Imagem 8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651C2ABF-CBB7-A883-1427-989582EB86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674" y="1188892"/>
            <a:ext cx="1390100" cy="1390100"/>
          </a:xfrm>
          <a:prstGeom prst="rect">
            <a:avLst/>
          </a:prstGeom>
        </p:spPr>
      </p:pic>
      <p:pic>
        <p:nvPicPr>
          <p:cNvPr id="14" name="Gráfico 13">
            <a:hlinkClick r:id="rId3"/>
            <a:extLst>
              <a:ext uri="{FF2B5EF4-FFF2-40B4-BE49-F238E27FC236}">
                <a16:creationId xmlns:a16="http://schemas.microsoft.com/office/drawing/2014/main" id="{11134527-9B61-3DBA-BC4E-FBD84ED8E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2449" y="6296262"/>
            <a:ext cx="195217" cy="195217"/>
          </a:xfrm>
          <a:prstGeom prst="rect">
            <a:avLst/>
          </a:prstGeom>
        </p:spPr>
      </p:pic>
      <p:pic>
        <p:nvPicPr>
          <p:cNvPr id="16" name="Gráfico 15">
            <a:hlinkClick r:id="rId6"/>
            <a:extLst>
              <a:ext uri="{FF2B5EF4-FFF2-40B4-BE49-F238E27FC236}">
                <a16:creationId xmlns:a16="http://schemas.microsoft.com/office/drawing/2014/main" id="{C8A8C643-DC31-A1E1-CC8C-34E255751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2449" y="5976240"/>
            <a:ext cx="206259" cy="198893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7078895-3F0F-A359-7753-E1200D34CEBB}"/>
              </a:ext>
            </a:extLst>
          </p:cNvPr>
          <p:cNvSpPr txBox="1">
            <a:spLocks/>
          </p:cNvSpPr>
          <p:nvPr/>
        </p:nvSpPr>
        <p:spPr>
          <a:xfrm>
            <a:off x="1717443" y="2815416"/>
            <a:ext cx="3198686" cy="91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Archivo" pitchFamily="2" charset="0"/>
                <a:cs typeface="Archivo" pitchFamily="2" charset="0"/>
              </a:rPr>
              <a:t>Andre Dias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CF252C6-F48C-BA6F-5A05-5B706C3A7E95}"/>
              </a:ext>
            </a:extLst>
          </p:cNvPr>
          <p:cNvSpPr txBox="1">
            <a:spLocks/>
          </p:cNvSpPr>
          <p:nvPr/>
        </p:nvSpPr>
        <p:spPr>
          <a:xfrm>
            <a:off x="1717442" y="3422126"/>
            <a:ext cx="4465643" cy="145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pt-BR" sz="1600" b="1" i="1" dirty="0">
                <a:solidFill>
                  <a:srgbClr val="F7505A"/>
                </a:solidFill>
                <a:effectLst/>
              </a:rPr>
              <a:t>{</a:t>
            </a:r>
            <a:r>
              <a:rPr lang="pt-BR" sz="1600" b="0" i="0" dirty="0">
                <a:solidFill>
                  <a:schemeClr val="tx1"/>
                </a:solidFill>
                <a:effectLst/>
              </a:rPr>
              <a:t> Pós Graduado em Tecnologia para Aplicações Web. Desenvolvedor Angular e Delphi na </a:t>
            </a:r>
            <a:r>
              <a:rPr lang="pt-BR" sz="1600" b="0" i="0" dirty="0" err="1">
                <a:solidFill>
                  <a:schemeClr val="tx1"/>
                </a:solidFill>
                <a:effectLst/>
              </a:rPr>
              <a:t>Fiorilli</a:t>
            </a:r>
            <a:r>
              <a:rPr lang="pt-BR" sz="1600" b="0" i="0" dirty="0">
                <a:solidFill>
                  <a:schemeClr val="tx1"/>
                </a:solidFill>
                <a:effectLst/>
              </a:rPr>
              <a:t> Software. </a:t>
            </a:r>
            <a:r>
              <a:rPr lang="pt-BR" sz="1600" dirty="0">
                <a:solidFill>
                  <a:schemeClr val="tx1"/>
                </a:solidFill>
              </a:rPr>
              <a:t>Integrante do projeto da </a:t>
            </a:r>
            <a:r>
              <a:rPr lang="pt-BR" sz="1600" dirty="0" err="1">
                <a:solidFill>
                  <a:schemeClr val="tx1"/>
                </a:solidFill>
              </a:rPr>
              <a:t>NextTrends</a:t>
            </a:r>
            <a:r>
              <a:rPr lang="pt-BR" sz="1600" dirty="0">
                <a:solidFill>
                  <a:schemeClr val="tx1"/>
                </a:solidFill>
              </a:rPr>
              <a:t>.</a:t>
            </a:r>
            <a:endParaRPr lang="pt-BR" sz="16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Espaço Reservado para Imagem 14">
            <a:extLst>
              <a:ext uri="{FF2B5EF4-FFF2-40B4-BE49-F238E27FC236}">
                <a16:creationId xmlns:a16="http://schemas.microsoft.com/office/drawing/2014/main" id="{C53CA650-68D4-15E5-62E4-625594D7E3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64497" y="1247863"/>
            <a:ext cx="1467915" cy="1467915"/>
          </a:xfrm>
          <a:custGeom>
            <a:avLst/>
            <a:gdLst>
              <a:gd name="connsiteX0" fmla="*/ 533401 w 1066802"/>
              <a:gd name="connsiteY0" fmla="*/ 0 h 1066802"/>
              <a:gd name="connsiteX1" fmla="*/ 1066802 w 1066802"/>
              <a:gd name="connsiteY1" fmla="*/ 533401 h 1066802"/>
              <a:gd name="connsiteX2" fmla="*/ 533401 w 1066802"/>
              <a:gd name="connsiteY2" fmla="*/ 1066802 h 1066802"/>
              <a:gd name="connsiteX3" fmla="*/ 0 w 1066802"/>
              <a:gd name="connsiteY3" fmla="*/ 533401 h 1066802"/>
              <a:gd name="connsiteX4" fmla="*/ 533401 w 1066802"/>
              <a:gd name="connsiteY4" fmla="*/ 0 h 106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2" h="1066802">
                <a:moveTo>
                  <a:pt x="533401" y="0"/>
                </a:moveTo>
                <a:cubicBezTo>
                  <a:pt x="827990" y="0"/>
                  <a:pt x="1066802" y="238812"/>
                  <a:pt x="1066802" y="533401"/>
                </a:cubicBezTo>
                <a:cubicBezTo>
                  <a:pt x="1066802" y="827990"/>
                  <a:pt x="827990" y="1066802"/>
                  <a:pt x="533401" y="1066802"/>
                </a:cubicBezTo>
                <a:cubicBezTo>
                  <a:pt x="238812" y="1066802"/>
                  <a:pt x="0" y="827990"/>
                  <a:pt x="0" y="533401"/>
                </a:cubicBezTo>
                <a:cubicBezTo>
                  <a:pt x="0" y="238812"/>
                  <a:pt x="238812" y="0"/>
                  <a:pt x="533401" y="0"/>
                </a:cubicBezTo>
                <a:close/>
              </a:path>
            </a:pathLst>
          </a:custGeom>
        </p:spPr>
      </p:pic>
      <p:pic>
        <p:nvPicPr>
          <p:cNvPr id="2052" name="Picture 4" descr="Comparação de preços – Fiorilli Software">
            <a:extLst>
              <a:ext uri="{FF2B5EF4-FFF2-40B4-BE49-F238E27FC236}">
                <a16:creationId xmlns:a16="http://schemas.microsoft.com/office/drawing/2014/main" id="{A3A7A30C-8A19-0CA9-9D53-168FA40C8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410" y="4565367"/>
            <a:ext cx="548546" cy="54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mbarcadero Technologies Corporate Logo - Embarcadero">
            <a:extLst>
              <a:ext uri="{FF2B5EF4-FFF2-40B4-BE49-F238E27FC236}">
                <a16:creationId xmlns:a16="http://schemas.microsoft.com/office/drawing/2014/main" id="{E5253558-F0E3-6767-6A20-9D458A531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79" y="4589417"/>
            <a:ext cx="498678" cy="4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 type angular&quot; Icon - Download for free – Iconduck">
            <a:extLst>
              <a:ext uri="{FF2B5EF4-FFF2-40B4-BE49-F238E27FC236}">
                <a16:creationId xmlns:a16="http://schemas.microsoft.com/office/drawing/2014/main" id="{EED90542-C03D-9E1B-6C09-FF0356118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136" y="4589415"/>
            <a:ext cx="464395" cy="49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4DA2205-7EA8-D7C1-9BFC-F8627FBB08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5" y="4259427"/>
            <a:ext cx="1679032" cy="116906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5B23D1-2AB3-A943-1355-A525217C1253}"/>
              </a:ext>
            </a:extLst>
          </p:cNvPr>
          <p:cNvSpPr txBox="1"/>
          <p:nvPr/>
        </p:nvSpPr>
        <p:spPr>
          <a:xfrm>
            <a:off x="2062031" y="5855718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Archivo" pitchFamily="2" charset="0"/>
                <a:cs typeface="Archivo" pitchFamily="2" charset="0"/>
              </a:rPr>
              <a:t>linkedin.com/in/andre-dias93</a:t>
            </a:r>
            <a:endParaRPr lang="pt-BR" sz="1400" b="0" i="0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@andreldias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82422"/>
      </p:ext>
    </p:extLst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BBC5066E-7291-1FB7-6859-3A0A1A6AF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FF8935-099F-9BB1-C4EA-7D7E30632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854" y="4956314"/>
            <a:ext cx="10087217" cy="1801102"/>
          </a:xfrm>
        </p:spPr>
        <p:txBody>
          <a:bodyPr>
            <a:normAutofit fontScale="92500"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EDC3580-B0B4-E93E-9E2D-5DB6715FCEA7}"/>
              </a:ext>
            </a:extLst>
          </p:cNvPr>
          <p:cNvSpPr/>
          <p:nvPr/>
        </p:nvSpPr>
        <p:spPr>
          <a:xfrm>
            <a:off x="-8709" y="4111219"/>
            <a:ext cx="9391247" cy="694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925F1F5-41DF-EDB1-C080-8618BD564851}"/>
              </a:ext>
            </a:extLst>
          </p:cNvPr>
          <p:cNvSpPr txBox="1">
            <a:spLocks/>
          </p:cNvSpPr>
          <p:nvPr/>
        </p:nvSpPr>
        <p:spPr>
          <a:xfrm>
            <a:off x="566928" y="4203278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  <a:endParaRPr lang="pt-B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676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556642"/>
            <a:ext cx="9144000" cy="1655762"/>
          </a:xfrm>
        </p:spPr>
        <p:txBody>
          <a:bodyPr/>
          <a:lstStyle/>
          <a:p>
            <a:r>
              <a:rPr lang="pt-BR" sz="4000" dirty="0"/>
              <a:t>Vocês sabem o que são </a:t>
            </a:r>
            <a:br>
              <a:rPr lang="pt-BR" sz="4000" dirty="0"/>
            </a:br>
            <a:r>
              <a:rPr lang="pt-BR" sz="4800" dirty="0">
                <a:solidFill>
                  <a:srgbClr val="FF0000"/>
                </a:solidFill>
              </a:rPr>
              <a:t>Cookies?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4" name="Picture 2" descr="COMER &amp; BEBER: Sucrilhos® agora também é cookie!">
            <a:extLst>
              <a:ext uri="{FF2B5EF4-FFF2-40B4-BE49-F238E27FC236}">
                <a16:creationId xmlns:a16="http://schemas.microsoft.com/office/drawing/2014/main" id="{11CCB159-8792-EB0A-356F-56BC7039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392" y="3508513"/>
            <a:ext cx="3714264" cy="2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19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074" name="Picture 2" descr="netflix transparente png, netflix livre png 19956195 PNG">
            <a:extLst>
              <a:ext uri="{FF2B5EF4-FFF2-40B4-BE49-F238E27FC236}">
                <a16:creationId xmlns:a16="http://schemas.microsoft.com/office/drawing/2014/main" id="{54DF6637-7343-4199-9C43-57906BD9B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73" y="1909160"/>
            <a:ext cx="2150165" cy="215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Logo (PNG e SVG) Download Vetorial Transparente">
            <a:extLst>
              <a:ext uri="{FF2B5EF4-FFF2-40B4-BE49-F238E27FC236}">
                <a16:creationId xmlns:a16="http://schemas.microsoft.com/office/drawing/2014/main" id="{2ABCAEB6-1244-540A-D50B-E54AE477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65" y="4045681"/>
            <a:ext cx="1324499" cy="13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mazon Logo (PNG e SVG) Download Vetorial Transparente">
            <a:extLst>
              <a:ext uri="{FF2B5EF4-FFF2-40B4-BE49-F238E27FC236}">
                <a16:creationId xmlns:a16="http://schemas.microsoft.com/office/drawing/2014/main" id="{5495CC3A-0819-60A9-0EE8-833A40187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84" y="4834714"/>
            <a:ext cx="1212091" cy="12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Logotipo oficial da Apple PNG transparente - StickPNG">
            <a:extLst>
              <a:ext uri="{FF2B5EF4-FFF2-40B4-BE49-F238E27FC236}">
                <a16:creationId xmlns:a16="http://schemas.microsoft.com/office/drawing/2014/main" id="{62FD7D39-3952-A01A-D48F-BCF71F23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72" y="2478461"/>
            <a:ext cx="1435348" cy="143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mericanas">
            <a:extLst>
              <a:ext uri="{FF2B5EF4-FFF2-40B4-BE49-F238E27FC236}">
                <a16:creationId xmlns:a16="http://schemas.microsoft.com/office/drawing/2014/main" id="{EEA83524-9E54-A75B-A8CE-A567A7DC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339" y="4045681"/>
            <a:ext cx="1293537" cy="129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Magazine Luiza Logo – Magalu Logo – PNG e Vetor – Download de Logo">
            <a:extLst>
              <a:ext uri="{FF2B5EF4-FFF2-40B4-BE49-F238E27FC236}">
                <a16:creationId xmlns:a16="http://schemas.microsoft.com/office/drawing/2014/main" id="{92472A8A-5665-5344-0661-47746D107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51" y="352840"/>
            <a:ext cx="2836678" cy="28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logotipo do facebook png, ícone do facebook transparente png 18930476 PNG">
            <a:extLst>
              <a:ext uri="{FF2B5EF4-FFF2-40B4-BE49-F238E27FC236}">
                <a16:creationId xmlns:a16="http://schemas.microsoft.com/office/drawing/2014/main" id="{C6E61A6F-2C33-6FFC-6B6D-B0E005C2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593" y="212707"/>
            <a:ext cx="2023285" cy="20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Microsoft logo PNG transparent image download, size: 5471x1280px">
            <a:extLst>
              <a:ext uri="{FF2B5EF4-FFF2-40B4-BE49-F238E27FC236}">
                <a16:creationId xmlns:a16="http://schemas.microsoft.com/office/drawing/2014/main" id="{CE63B0EC-5CDB-28B9-3076-8254A11A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13" y="2584120"/>
            <a:ext cx="3188429" cy="7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2EB5EB2-485C-BF36-E5F4-A9FD64D3CD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98" y="550771"/>
            <a:ext cx="1092696" cy="10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7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1D2E9C-1803-59C6-EAD2-24DCB17D8BC6}"/>
              </a:ext>
            </a:extLst>
          </p:cNvPr>
          <p:cNvSpPr txBox="1"/>
          <p:nvPr/>
        </p:nvSpPr>
        <p:spPr>
          <a:xfrm>
            <a:off x="1175656" y="1713693"/>
            <a:ext cx="5704382" cy="255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Ligados ao desenvolvimento web;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Fazem parte da vida de todos nós;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Cookie Law.</a:t>
            </a:r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34309560-511D-F451-67C2-A82CC9FA7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73" y="695908"/>
            <a:ext cx="9144000" cy="836924"/>
          </a:xfrm>
        </p:spPr>
        <p:txBody>
          <a:bodyPr/>
          <a:lstStyle/>
          <a:p>
            <a:r>
              <a:rPr lang="pt-BR" sz="4800" dirty="0"/>
              <a:t>Cookies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472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2BC653-5C9A-5D0C-3691-56F7B07E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954" y="1425881"/>
            <a:ext cx="4423291" cy="48570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5FB211-E728-4407-533E-59320AF85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9000"/>
            <a:ext cx="4710839" cy="500932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6E96430-F80F-FA96-F0FA-9BC7810F241C}"/>
              </a:ext>
            </a:extLst>
          </p:cNvPr>
          <p:cNvSpPr/>
          <p:nvPr/>
        </p:nvSpPr>
        <p:spPr>
          <a:xfrm>
            <a:off x="1286468" y="4007431"/>
            <a:ext cx="4512944" cy="2491742"/>
          </a:xfrm>
          <a:custGeom>
            <a:avLst/>
            <a:gdLst>
              <a:gd name="connsiteX0" fmla="*/ 0 w 4512944"/>
              <a:gd name="connsiteY0" fmla="*/ 1245871 h 2491742"/>
              <a:gd name="connsiteX1" fmla="*/ 2256472 w 4512944"/>
              <a:gd name="connsiteY1" fmla="*/ 0 h 2491742"/>
              <a:gd name="connsiteX2" fmla="*/ 4512944 w 4512944"/>
              <a:gd name="connsiteY2" fmla="*/ 1245871 h 2491742"/>
              <a:gd name="connsiteX3" fmla="*/ 2256472 w 4512944"/>
              <a:gd name="connsiteY3" fmla="*/ 2491742 h 2491742"/>
              <a:gd name="connsiteX4" fmla="*/ 0 w 4512944"/>
              <a:gd name="connsiteY4" fmla="*/ 1245871 h 249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944" h="2491742" extrusionOk="0">
                <a:moveTo>
                  <a:pt x="0" y="1245871"/>
                </a:moveTo>
                <a:cubicBezTo>
                  <a:pt x="-196598" y="566205"/>
                  <a:pt x="1046301" y="35437"/>
                  <a:pt x="2256472" y="0"/>
                </a:cubicBezTo>
                <a:cubicBezTo>
                  <a:pt x="3530589" y="57264"/>
                  <a:pt x="4516096" y="653983"/>
                  <a:pt x="4512944" y="1245871"/>
                </a:cubicBezTo>
                <a:cubicBezTo>
                  <a:pt x="4483649" y="1889749"/>
                  <a:pt x="3621988" y="2635986"/>
                  <a:pt x="2256472" y="2491742"/>
                </a:cubicBezTo>
                <a:cubicBezTo>
                  <a:pt x="1018263" y="2461963"/>
                  <a:pt x="63541" y="2052414"/>
                  <a:pt x="0" y="1245871"/>
                </a:cubicBezTo>
                <a:close/>
              </a:path>
            </a:pathLst>
          </a:custGeom>
          <a:noFill/>
          <a:ln w="38100">
            <a:solidFill>
              <a:srgbClr val="F7505A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4C7E64F-F69F-46F7-02FD-5E8545943FA1}"/>
              </a:ext>
            </a:extLst>
          </p:cNvPr>
          <p:cNvSpPr/>
          <p:nvPr/>
        </p:nvSpPr>
        <p:spPr>
          <a:xfrm>
            <a:off x="6096000" y="3280265"/>
            <a:ext cx="4512944" cy="2491742"/>
          </a:xfrm>
          <a:custGeom>
            <a:avLst/>
            <a:gdLst>
              <a:gd name="connsiteX0" fmla="*/ 0 w 4512944"/>
              <a:gd name="connsiteY0" fmla="*/ 1245871 h 2491742"/>
              <a:gd name="connsiteX1" fmla="*/ 2256472 w 4512944"/>
              <a:gd name="connsiteY1" fmla="*/ 0 h 2491742"/>
              <a:gd name="connsiteX2" fmla="*/ 4512944 w 4512944"/>
              <a:gd name="connsiteY2" fmla="*/ 1245871 h 2491742"/>
              <a:gd name="connsiteX3" fmla="*/ 2256472 w 4512944"/>
              <a:gd name="connsiteY3" fmla="*/ 2491742 h 2491742"/>
              <a:gd name="connsiteX4" fmla="*/ 0 w 4512944"/>
              <a:gd name="connsiteY4" fmla="*/ 1245871 h 249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944" h="2491742" extrusionOk="0">
                <a:moveTo>
                  <a:pt x="0" y="1245871"/>
                </a:moveTo>
                <a:cubicBezTo>
                  <a:pt x="-196598" y="566205"/>
                  <a:pt x="1046301" y="35437"/>
                  <a:pt x="2256472" y="0"/>
                </a:cubicBezTo>
                <a:cubicBezTo>
                  <a:pt x="3530589" y="57264"/>
                  <a:pt x="4516096" y="653983"/>
                  <a:pt x="4512944" y="1245871"/>
                </a:cubicBezTo>
                <a:cubicBezTo>
                  <a:pt x="4483649" y="1889749"/>
                  <a:pt x="3621988" y="2635986"/>
                  <a:pt x="2256472" y="2491742"/>
                </a:cubicBezTo>
                <a:cubicBezTo>
                  <a:pt x="1018263" y="2461963"/>
                  <a:pt x="63541" y="2052414"/>
                  <a:pt x="0" y="1245871"/>
                </a:cubicBezTo>
                <a:close/>
              </a:path>
            </a:pathLst>
          </a:custGeom>
          <a:noFill/>
          <a:ln w="38100">
            <a:solidFill>
              <a:srgbClr val="F7505A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1B619235-6FA6-648D-9BF7-AAFEA3C1CE56}"/>
              </a:ext>
            </a:extLst>
          </p:cNvPr>
          <p:cNvSpPr/>
          <p:nvPr/>
        </p:nvSpPr>
        <p:spPr>
          <a:xfrm>
            <a:off x="440895" y="3280265"/>
            <a:ext cx="638251" cy="2082805"/>
          </a:xfrm>
          <a:custGeom>
            <a:avLst/>
            <a:gdLst>
              <a:gd name="connsiteX0" fmla="*/ 0 w 638251"/>
              <a:gd name="connsiteY0" fmla="*/ 921730 h 2082805"/>
              <a:gd name="connsiteX1" fmla="*/ 478688 w 638251"/>
              <a:gd name="connsiteY1" fmla="*/ 1814191 h 2082805"/>
              <a:gd name="connsiteX2" fmla="*/ 478688 w 638251"/>
              <a:gd name="connsiteY2" fmla="*/ 1734411 h 2082805"/>
              <a:gd name="connsiteX3" fmla="*/ 638251 w 638251"/>
              <a:gd name="connsiteY3" fmla="*/ 1923242 h 2082805"/>
              <a:gd name="connsiteX4" fmla="*/ 478688 w 638251"/>
              <a:gd name="connsiteY4" fmla="*/ 2053536 h 2082805"/>
              <a:gd name="connsiteX5" fmla="*/ 478688 w 638251"/>
              <a:gd name="connsiteY5" fmla="*/ 1973755 h 2082805"/>
              <a:gd name="connsiteX6" fmla="*/ 0 w 638251"/>
              <a:gd name="connsiteY6" fmla="*/ 1081294 h 2082805"/>
              <a:gd name="connsiteX7" fmla="*/ 0 w 638251"/>
              <a:gd name="connsiteY7" fmla="*/ 921730 h 2082805"/>
              <a:gd name="connsiteX0" fmla="*/ 638251 w 638251"/>
              <a:gd name="connsiteY0" fmla="*/ 159563 h 2082805"/>
              <a:gd name="connsiteX1" fmla="*/ 2395 w 638251"/>
              <a:gd name="connsiteY1" fmla="*/ 1001512 h 2082805"/>
              <a:gd name="connsiteX2" fmla="*/ 93615 w 638251"/>
              <a:gd name="connsiteY2" fmla="*/ 441160 h 2082805"/>
              <a:gd name="connsiteX3" fmla="*/ 638251 w 638251"/>
              <a:gd name="connsiteY3" fmla="*/ 0 h 2082805"/>
              <a:gd name="connsiteX4" fmla="*/ 638251 w 638251"/>
              <a:gd name="connsiteY4" fmla="*/ 159563 h 2082805"/>
              <a:gd name="connsiteX0" fmla="*/ 0 w 638251"/>
              <a:gd name="connsiteY0" fmla="*/ 921730 h 2082805"/>
              <a:gd name="connsiteX1" fmla="*/ 478688 w 638251"/>
              <a:gd name="connsiteY1" fmla="*/ 1814191 h 2082805"/>
              <a:gd name="connsiteX2" fmla="*/ 478688 w 638251"/>
              <a:gd name="connsiteY2" fmla="*/ 1734411 h 2082805"/>
              <a:gd name="connsiteX3" fmla="*/ 638251 w 638251"/>
              <a:gd name="connsiteY3" fmla="*/ 1923242 h 2082805"/>
              <a:gd name="connsiteX4" fmla="*/ 478688 w 638251"/>
              <a:gd name="connsiteY4" fmla="*/ 2053536 h 2082805"/>
              <a:gd name="connsiteX5" fmla="*/ 478688 w 638251"/>
              <a:gd name="connsiteY5" fmla="*/ 1973755 h 2082805"/>
              <a:gd name="connsiteX6" fmla="*/ 0 w 638251"/>
              <a:gd name="connsiteY6" fmla="*/ 1081294 h 2082805"/>
              <a:gd name="connsiteX7" fmla="*/ 0 w 638251"/>
              <a:gd name="connsiteY7" fmla="*/ 921730 h 2082805"/>
              <a:gd name="connsiteX8" fmla="*/ 638251 w 638251"/>
              <a:gd name="connsiteY8" fmla="*/ 0 h 2082805"/>
              <a:gd name="connsiteX9" fmla="*/ 638251 w 638251"/>
              <a:gd name="connsiteY9" fmla="*/ 159563 h 2082805"/>
              <a:gd name="connsiteX10" fmla="*/ 2395 w 638251"/>
              <a:gd name="connsiteY10" fmla="*/ 1001512 h 20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8251" h="2082805" stroke="0" extrusionOk="0">
                <a:moveTo>
                  <a:pt x="0" y="921730"/>
                </a:moveTo>
                <a:cubicBezTo>
                  <a:pt x="-3439" y="1277209"/>
                  <a:pt x="249286" y="1697916"/>
                  <a:pt x="478688" y="1814191"/>
                </a:cubicBezTo>
                <a:cubicBezTo>
                  <a:pt x="472352" y="1778141"/>
                  <a:pt x="488126" y="1756931"/>
                  <a:pt x="478688" y="1734411"/>
                </a:cubicBezTo>
                <a:cubicBezTo>
                  <a:pt x="521461" y="1775158"/>
                  <a:pt x="569856" y="1864409"/>
                  <a:pt x="638251" y="1923242"/>
                </a:cubicBezTo>
                <a:cubicBezTo>
                  <a:pt x="585615" y="1993194"/>
                  <a:pt x="552125" y="1980897"/>
                  <a:pt x="478688" y="2053536"/>
                </a:cubicBezTo>
                <a:cubicBezTo>
                  <a:pt x="472133" y="2037431"/>
                  <a:pt x="486405" y="2007380"/>
                  <a:pt x="478688" y="1973755"/>
                </a:cubicBezTo>
                <a:cubicBezTo>
                  <a:pt x="183441" y="1882479"/>
                  <a:pt x="-9246" y="1490785"/>
                  <a:pt x="0" y="1081294"/>
                </a:cubicBezTo>
                <a:cubicBezTo>
                  <a:pt x="-15585" y="1007293"/>
                  <a:pt x="39" y="980657"/>
                  <a:pt x="0" y="921730"/>
                </a:cubicBezTo>
                <a:close/>
              </a:path>
              <a:path w="638251" h="2082805" fill="darkenLess" stroke="0" extrusionOk="0">
                <a:moveTo>
                  <a:pt x="638251" y="159563"/>
                </a:moveTo>
                <a:cubicBezTo>
                  <a:pt x="333823" y="158855"/>
                  <a:pt x="4064" y="570919"/>
                  <a:pt x="2395" y="1001512"/>
                </a:cubicBezTo>
                <a:cubicBezTo>
                  <a:pt x="-39012" y="828530"/>
                  <a:pt x="25914" y="606150"/>
                  <a:pt x="93615" y="441160"/>
                </a:cubicBezTo>
                <a:cubicBezTo>
                  <a:pt x="163862" y="192032"/>
                  <a:pt x="417233" y="-6389"/>
                  <a:pt x="638251" y="0"/>
                </a:cubicBezTo>
                <a:cubicBezTo>
                  <a:pt x="653322" y="36917"/>
                  <a:pt x="631112" y="119140"/>
                  <a:pt x="638251" y="159563"/>
                </a:cubicBezTo>
                <a:close/>
              </a:path>
              <a:path w="638251" h="2082805" fill="none" extrusionOk="0">
                <a:moveTo>
                  <a:pt x="0" y="921730"/>
                </a:moveTo>
                <a:cubicBezTo>
                  <a:pt x="-5439" y="1332494"/>
                  <a:pt x="188052" y="1668337"/>
                  <a:pt x="478688" y="1814191"/>
                </a:cubicBezTo>
                <a:cubicBezTo>
                  <a:pt x="474035" y="1778605"/>
                  <a:pt x="488244" y="1762941"/>
                  <a:pt x="478688" y="1734411"/>
                </a:cubicBezTo>
                <a:cubicBezTo>
                  <a:pt x="557537" y="1807659"/>
                  <a:pt x="583849" y="1865015"/>
                  <a:pt x="638251" y="1923242"/>
                </a:cubicBezTo>
                <a:cubicBezTo>
                  <a:pt x="601635" y="1955517"/>
                  <a:pt x="520714" y="2004928"/>
                  <a:pt x="478688" y="2053536"/>
                </a:cubicBezTo>
                <a:cubicBezTo>
                  <a:pt x="470503" y="2037487"/>
                  <a:pt x="485282" y="1995800"/>
                  <a:pt x="478688" y="1973755"/>
                </a:cubicBezTo>
                <a:cubicBezTo>
                  <a:pt x="104496" y="1894861"/>
                  <a:pt x="-35841" y="1461128"/>
                  <a:pt x="0" y="1081294"/>
                </a:cubicBezTo>
                <a:cubicBezTo>
                  <a:pt x="-16639" y="1018452"/>
                  <a:pt x="17459" y="994993"/>
                  <a:pt x="0" y="921730"/>
                </a:cubicBezTo>
                <a:cubicBezTo>
                  <a:pt x="-31078" y="348104"/>
                  <a:pt x="299068" y="-7012"/>
                  <a:pt x="638251" y="0"/>
                </a:cubicBezTo>
                <a:cubicBezTo>
                  <a:pt x="648008" y="40571"/>
                  <a:pt x="623049" y="82546"/>
                  <a:pt x="638251" y="159563"/>
                </a:cubicBezTo>
                <a:cubicBezTo>
                  <a:pt x="430294" y="187524"/>
                  <a:pt x="-87270" y="582030"/>
                  <a:pt x="2395" y="1001512"/>
                </a:cubicBezTo>
              </a:path>
              <a:path w="638251" h="2082805" fill="none" stroke="0" extrusionOk="0">
                <a:moveTo>
                  <a:pt x="0" y="921730"/>
                </a:moveTo>
                <a:cubicBezTo>
                  <a:pt x="62579" y="1277430"/>
                  <a:pt x="143031" y="1729478"/>
                  <a:pt x="478688" y="1814191"/>
                </a:cubicBezTo>
                <a:cubicBezTo>
                  <a:pt x="473319" y="1789136"/>
                  <a:pt x="480038" y="1756459"/>
                  <a:pt x="478688" y="1734411"/>
                </a:cubicBezTo>
                <a:cubicBezTo>
                  <a:pt x="563038" y="1819024"/>
                  <a:pt x="594215" y="1872285"/>
                  <a:pt x="638251" y="1923242"/>
                </a:cubicBezTo>
                <a:cubicBezTo>
                  <a:pt x="594075" y="1967915"/>
                  <a:pt x="537615" y="1996669"/>
                  <a:pt x="478688" y="2053536"/>
                </a:cubicBezTo>
                <a:cubicBezTo>
                  <a:pt x="474286" y="2025663"/>
                  <a:pt x="487015" y="1991162"/>
                  <a:pt x="478688" y="1973755"/>
                </a:cubicBezTo>
                <a:cubicBezTo>
                  <a:pt x="203555" y="1853962"/>
                  <a:pt x="-14792" y="1533986"/>
                  <a:pt x="0" y="1081294"/>
                </a:cubicBezTo>
                <a:cubicBezTo>
                  <a:pt x="-5937" y="1024520"/>
                  <a:pt x="6315" y="961216"/>
                  <a:pt x="0" y="921730"/>
                </a:cubicBezTo>
                <a:cubicBezTo>
                  <a:pt x="-16663" y="354861"/>
                  <a:pt x="333003" y="40447"/>
                  <a:pt x="638251" y="0"/>
                </a:cubicBezTo>
                <a:cubicBezTo>
                  <a:pt x="646384" y="48142"/>
                  <a:pt x="629639" y="102206"/>
                  <a:pt x="638251" y="159563"/>
                </a:cubicBezTo>
                <a:cubicBezTo>
                  <a:pt x="311443" y="26473"/>
                  <a:pt x="98504" y="617614"/>
                  <a:pt x="2395" y="1001512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Direita 13">
            <a:extLst>
              <a:ext uri="{FF2B5EF4-FFF2-40B4-BE49-F238E27FC236}">
                <a16:creationId xmlns:a16="http://schemas.microsoft.com/office/drawing/2014/main" id="{F06A54E9-DA2F-5421-1C1D-A8895DB26C7E}"/>
              </a:ext>
            </a:extLst>
          </p:cNvPr>
          <p:cNvSpPr/>
          <p:nvPr/>
        </p:nvSpPr>
        <p:spPr>
          <a:xfrm flipH="1">
            <a:off x="11033594" y="2288247"/>
            <a:ext cx="717580" cy="2082805"/>
          </a:xfrm>
          <a:custGeom>
            <a:avLst/>
            <a:gdLst>
              <a:gd name="connsiteX0" fmla="*/ 0 w 717580"/>
              <a:gd name="connsiteY0" fmla="*/ 906856 h 2082805"/>
              <a:gd name="connsiteX1" fmla="*/ 538185 w 717580"/>
              <a:gd name="connsiteY1" fmla="*/ 1784916 h 2082805"/>
              <a:gd name="connsiteX2" fmla="*/ 538185 w 717580"/>
              <a:gd name="connsiteY2" fmla="*/ 1695219 h 2082805"/>
              <a:gd name="connsiteX3" fmla="*/ 717580 w 717580"/>
              <a:gd name="connsiteY3" fmla="*/ 1903410 h 2082805"/>
              <a:gd name="connsiteX4" fmla="*/ 538185 w 717580"/>
              <a:gd name="connsiteY4" fmla="*/ 2054009 h 2082805"/>
              <a:gd name="connsiteX5" fmla="*/ 538185 w 717580"/>
              <a:gd name="connsiteY5" fmla="*/ 1964311 h 2082805"/>
              <a:gd name="connsiteX6" fmla="*/ 0 w 717580"/>
              <a:gd name="connsiteY6" fmla="*/ 1086251 h 2082805"/>
              <a:gd name="connsiteX7" fmla="*/ 0 w 717580"/>
              <a:gd name="connsiteY7" fmla="*/ 906856 h 2082805"/>
              <a:gd name="connsiteX0" fmla="*/ 717580 w 717580"/>
              <a:gd name="connsiteY0" fmla="*/ 179395 h 2082805"/>
              <a:gd name="connsiteX1" fmla="*/ 3519 w 717580"/>
              <a:gd name="connsiteY1" fmla="*/ 996553 h 2082805"/>
              <a:gd name="connsiteX2" fmla="*/ 129192 w 717580"/>
              <a:gd name="connsiteY2" fmla="*/ 387754 h 2082805"/>
              <a:gd name="connsiteX3" fmla="*/ 717580 w 717580"/>
              <a:gd name="connsiteY3" fmla="*/ -1 h 2082805"/>
              <a:gd name="connsiteX4" fmla="*/ 717580 w 717580"/>
              <a:gd name="connsiteY4" fmla="*/ 179395 h 2082805"/>
              <a:gd name="connsiteX0" fmla="*/ 0 w 717580"/>
              <a:gd name="connsiteY0" fmla="*/ 906856 h 2082805"/>
              <a:gd name="connsiteX1" fmla="*/ 538185 w 717580"/>
              <a:gd name="connsiteY1" fmla="*/ 1784916 h 2082805"/>
              <a:gd name="connsiteX2" fmla="*/ 538185 w 717580"/>
              <a:gd name="connsiteY2" fmla="*/ 1695219 h 2082805"/>
              <a:gd name="connsiteX3" fmla="*/ 717580 w 717580"/>
              <a:gd name="connsiteY3" fmla="*/ 1903410 h 2082805"/>
              <a:gd name="connsiteX4" fmla="*/ 538185 w 717580"/>
              <a:gd name="connsiteY4" fmla="*/ 2054009 h 2082805"/>
              <a:gd name="connsiteX5" fmla="*/ 538185 w 717580"/>
              <a:gd name="connsiteY5" fmla="*/ 1964311 h 2082805"/>
              <a:gd name="connsiteX6" fmla="*/ 0 w 717580"/>
              <a:gd name="connsiteY6" fmla="*/ 1086251 h 2082805"/>
              <a:gd name="connsiteX7" fmla="*/ 0 w 717580"/>
              <a:gd name="connsiteY7" fmla="*/ 906856 h 2082805"/>
              <a:gd name="connsiteX8" fmla="*/ 717580 w 717580"/>
              <a:gd name="connsiteY8" fmla="*/ 0 h 2082805"/>
              <a:gd name="connsiteX9" fmla="*/ 717580 w 717580"/>
              <a:gd name="connsiteY9" fmla="*/ 179395 h 2082805"/>
              <a:gd name="connsiteX10" fmla="*/ 3519 w 717580"/>
              <a:gd name="connsiteY10" fmla="*/ 996553 h 20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7580" h="2082805" stroke="0" extrusionOk="0">
                <a:moveTo>
                  <a:pt x="0" y="906856"/>
                </a:moveTo>
                <a:cubicBezTo>
                  <a:pt x="-3096" y="1262009"/>
                  <a:pt x="308310" y="1662951"/>
                  <a:pt x="538185" y="1784916"/>
                </a:cubicBezTo>
                <a:cubicBezTo>
                  <a:pt x="529066" y="1755400"/>
                  <a:pt x="542589" y="1727752"/>
                  <a:pt x="538185" y="1695219"/>
                </a:cubicBezTo>
                <a:cubicBezTo>
                  <a:pt x="631483" y="1759882"/>
                  <a:pt x="639793" y="1837259"/>
                  <a:pt x="717580" y="1903410"/>
                </a:cubicBezTo>
                <a:cubicBezTo>
                  <a:pt x="674475" y="1948632"/>
                  <a:pt x="594717" y="1998689"/>
                  <a:pt x="538185" y="2054009"/>
                </a:cubicBezTo>
                <a:cubicBezTo>
                  <a:pt x="531008" y="2011028"/>
                  <a:pt x="547098" y="2004509"/>
                  <a:pt x="538185" y="1964311"/>
                </a:cubicBezTo>
                <a:cubicBezTo>
                  <a:pt x="182316" y="1901002"/>
                  <a:pt x="-75495" y="1411457"/>
                  <a:pt x="0" y="1086251"/>
                </a:cubicBezTo>
                <a:cubicBezTo>
                  <a:pt x="-9920" y="1047048"/>
                  <a:pt x="10611" y="972034"/>
                  <a:pt x="0" y="906856"/>
                </a:cubicBezTo>
                <a:close/>
              </a:path>
              <a:path w="717580" h="2082805" fill="darkenLess" stroke="0" extrusionOk="0">
                <a:moveTo>
                  <a:pt x="717580" y="179395"/>
                </a:moveTo>
                <a:cubicBezTo>
                  <a:pt x="463235" y="176352"/>
                  <a:pt x="-12410" y="621568"/>
                  <a:pt x="3519" y="996553"/>
                </a:cubicBezTo>
                <a:cubicBezTo>
                  <a:pt x="-36826" y="799408"/>
                  <a:pt x="48490" y="550000"/>
                  <a:pt x="129192" y="387754"/>
                </a:cubicBezTo>
                <a:cubicBezTo>
                  <a:pt x="207110" y="175458"/>
                  <a:pt x="493271" y="-48276"/>
                  <a:pt x="717580" y="-1"/>
                </a:cubicBezTo>
                <a:cubicBezTo>
                  <a:pt x="730660" y="54029"/>
                  <a:pt x="712051" y="100608"/>
                  <a:pt x="717580" y="179395"/>
                </a:cubicBezTo>
                <a:close/>
              </a:path>
              <a:path w="717580" h="2082805" fill="none" extrusionOk="0">
                <a:moveTo>
                  <a:pt x="0" y="906856"/>
                </a:moveTo>
                <a:cubicBezTo>
                  <a:pt x="-19695" y="1285826"/>
                  <a:pt x="214899" y="1651723"/>
                  <a:pt x="538185" y="1784916"/>
                </a:cubicBezTo>
                <a:cubicBezTo>
                  <a:pt x="528448" y="1745488"/>
                  <a:pt x="538899" y="1727196"/>
                  <a:pt x="538185" y="1695219"/>
                </a:cubicBezTo>
                <a:cubicBezTo>
                  <a:pt x="600158" y="1730505"/>
                  <a:pt x="630612" y="1830942"/>
                  <a:pt x="717580" y="1903410"/>
                </a:cubicBezTo>
                <a:cubicBezTo>
                  <a:pt x="681197" y="1942981"/>
                  <a:pt x="594261" y="1989827"/>
                  <a:pt x="538185" y="2054009"/>
                </a:cubicBezTo>
                <a:cubicBezTo>
                  <a:pt x="532360" y="2033817"/>
                  <a:pt x="543862" y="1990135"/>
                  <a:pt x="538185" y="1964311"/>
                </a:cubicBezTo>
                <a:cubicBezTo>
                  <a:pt x="106801" y="1893395"/>
                  <a:pt x="-52668" y="1440301"/>
                  <a:pt x="0" y="1086251"/>
                </a:cubicBezTo>
                <a:cubicBezTo>
                  <a:pt x="-6192" y="1019903"/>
                  <a:pt x="5379" y="968820"/>
                  <a:pt x="0" y="906856"/>
                </a:cubicBezTo>
                <a:cubicBezTo>
                  <a:pt x="-41458" y="319877"/>
                  <a:pt x="363824" y="-22413"/>
                  <a:pt x="717580" y="0"/>
                </a:cubicBezTo>
                <a:cubicBezTo>
                  <a:pt x="736001" y="62551"/>
                  <a:pt x="712848" y="105548"/>
                  <a:pt x="717580" y="179395"/>
                </a:cubicBezTo>
                <a:cubicBezTo>
                  <a:pt x="380207" y="186537"/>
                  <a:pt x="-13578" y="558480"/>
                  <a:pt x="3519" y="996553"/>
                </a:cubicBezTo>
              </a:path>
              <a:path w="717580" h="2082805" fill="none" stroke="0" extrusionOk="0">
                <a:moveTo>
                  <a:pt x="0" y="906856"/>
                </a:moveTo>
                <a:cubicBezTo>
                  <a:pt x="45596" y="1273308"/>
                  <a:pt x="166119" y="1702421"/>
                  <a:pt x="538185" y="1784916"/>
                </a:cubicBezTo>
                <a:cubicBezTo>
                  <a:pt x="528507" y="1763079"/>
                  <a:pt x="546381" y="1726376"/>
                  <a:pt x="538185" y="1695219"/>
                </a:cubicBezTo>
                <a:cubicBezTo>
                  <a:pt x="581282" y="1740830"/>
                  <a:pt x="643015" y="1828825"/>
                  <a:pt x="717580" y="1903410"/>
                </a:cubicBezTo>
                <a:cubicBezTo>
                  <a:pt x="636254" y="1978867"/>
                  <a:pt x="587505" y="1976816"/>
                  <a:pt x="538185" y="2054009"/>
                </a:cubicBezTo>
                <a:cubicBezTo>
                  <a:pt x="528008" y="2019250"/>
                  <a:pt x="542889" y="1991858"/>
                  <a:pt x="538185" y="1964311"/>
                </a:cubicBezTo>
                <a:cubicBezTo>
                  <a:pt x="228975" y="1844120"/>
                  <a:pt x="-18214" y="1539654"/>
                  <a:pt x="0" y="1086251"/>
                </a:cubicBezTo>
                <a:cubicBezTo>
                  <a:pt x="-6475" y="1023650"/>
                  <a:pt x="14886" y="962163"/>
                  <a:pt x="0" y="906856"/>
                </a:cubicBezTo>
                <a:cubicBezTo>
                  <a:pt x="-22148" y="329173"/>
                  <a:pt x="398092" y="65763"/>
                  <a:pt x="717580" y="0"/>
                </a:cubicBezTo>
                <a:cubicBezTo>
                  <a:pt x="722906" y="84844"/>
                  <a:pt x="714300" y="113100"/>
                  <a:pt x="717580" y="179395"/>
                </a:cubicBezTo>
                <a:cubicBezTo>
                  <a:pt x="351035" y="108524"/>
                  <a:pt x="81786" y="590003"/>
                  <a:pt x="3519" y="996553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757645"/>
            <a:ext cx="9144000" cy="1376855"/>
          </a:xfrm>
        </p:spPr>
        <p:txBody>
          <a:bodyPr/>
          <a:lstStyle/>
          <a:p>
            <a:r>
              <a:rPr lang="pt-BR" sz="4000" dirty="0"/>
              <a:t>Mas o que realmente são os </a:t>
            </a:r>
            <a:r>
              <a:rPr lang="pt-BR" sz="4800" dirty="0">
                <a:solidFill>
                  <a:srgbClr val="FF0000"/>
                </a:solidFill>
              </a:rPr>
              <a:t>cookies?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4" name="Picture 2" descr="COMER &amp; BEBER: Sucrilhos® agora também é cookie!">
            <a:extLst>
              <a:ext uri="{FF2B5EF4-FFF2-40B4-BE49-F238E27FC236}">
                <a16:creationId xmlns:a16="http://schemas.microsoft.com/office/drawing/2014/main" id="{11CCB159-8792-EB0A-356F-56BC7039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229" y="4697833"/>
            <a:ext cx="2371632" cy="160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1CA8E0A-F7EB-F745-CDB8-87D81BD6003D}"/>
              </a:ext>
            </a:extLst>
          </p:cNvPr>
          <p:cNvSpPr txBox="1"/>
          <p:nvPr/>
        </p:nvSpPr>
        <p:spPr>
          <a:xfrm>
            <a:off x="1173878" y="2206116"/>
            <a:ext cx="8720849" cy="4765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Por que estão ligados a políticas de privacidade?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Por que nós desenvolvedores precisamos entende-los?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Como eles são criados?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Eles são seguros?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B3F7872E-ACEE-5F8D-5654-FF0A1F01E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01" y="4582160"/>
            <a:ext cx="2331492" cy="217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82" y="757645"/>
            <a:ext cx="9144000" cy="1376855"/>
          </a:xfrm>
        </p:spPr>
        <p:txBody>
          <a:bodyPr/>
          <a:lstStyle/>
          <a:p>
            <a:r>
              <a:rPr lang="pt-BR" sz="4000" dirty="0"/>
              <a:t>Mas o que realmente são os </a:t>
            </a:r>
            <a:r>
              <a:rPr lang="pt-BR" sz="4800" dirty="0">
                <a:solidFill>
                  <a:srgbClr val="FF0000"/>
                </a:solidFill>
              </a:rPr>
              <a:t>cookies?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1CA8E0A-F7EB-F745-CDB8-87D81BD6003D}"/>
              </a:ext>
            </a:extLst>
          </p:cNvPr>
          <p:cNvSpPr txBox="1"/>
          <p:nvPr/>
        </p:nvSpPr>
        <p:spPr>
          <a:xfrm>
            <a:off x="956842" y="2521059"/>
            <a:ext cx="8622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Os cookies nada mais são que arquivos textos armazenados pelo navegador no lado do </a:t>
            </a:r>
            <a:r>
              <a:rPr lang="pt-BR" sz="2800" dirty="0" err="1"/>
              <a:t>client</a:t>
            </a:r>
            <a:r>
              <a:rPr lang="pt-BR" sz="2800" dirty="0"/>
              <a:t>;</a:t>
            </a:r>
          </a:p>
          <a:p>
            <a:endParaRPr lang="pt-B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2800" dirty="0"/>
              <a:t>Os cookies não roubam nenhuma informação sua.</a:t>
            </a:r>
          </a:p>
        </p:txBody>
      </p:sp>
      <p:pic>
        <p:nvPicPr>
          <p:cNvPr id="1026" name="Picture 2" descr="Roubo - ícones de pessoas grátis">
            <a:extLst>
              <a:ext uri="{FF2B5EF4-FFF2-40B4-BE49-F238E27FC236}">
                <a16:creationId xmlns:a16="http://schemas.microsoft.com/office/drawing/2014/main" id="{00542DAA-DFB2-57AE-F935-3207E11A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49" y="4194313"/>
            <a:ext cx="2179982" cy="217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20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D9A965134E674FB7ED1F28D973FED6" ma:contentTypeVersion="12" ma:contentTypeDescription="Crie um novo documento." ma:contentTypeScope="" ma:versionID="cb2ee96dd387d45275786ea2bb08c077">
  <xsd:schema xmlns:xsd="http://www.w3.org/2001/XMLSchema" xmlns:xs="http://www.w3.org/2001/XMLSchema" xmlns:p="http://schemas.microsoft.com/office/2006/metadata/properties" xmlns:ns2="c30c7579-1782-4e6e-a2da-c7ba39ef9d84" xmlns:ns3="36c76add-0d37-486b-9e0e-fa18d19f6949" targetNamespace="http://schemas.microsoft.com/office/2006/metadata/properties" ma:root="true" ma:fieldsID="ec02b2c2af0955e7fd48bd9af07ba58a" ns2:_="" ns3:_="">
    <xsd:import namespace="c30c7579-1782-4e6e-a2da-c7ba39ef9d84"/>
    <xsd:import namespace="36c76add-0d37-486b-9e0e-fa18d19f6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7579-1782-4e6e-a2da-c7ba39ef9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6dadb39-0040-4ee0-af32-c0863da8f4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c76add-0d37-486b-9e0e-fa18d19f69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b5e5e10c-495b-4036-8216-c4e34a2b534c}" ma:internalName="TaxCatchAll" ma:showField="CatchAllData" ma:web="36c76add-0d37-486b-9e0e-fa18d19f69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c76add-0d37-486b-9e0e-fa18d19f6949" xsi:nil="true"/>
    <lcf76f155ced4ddcb4097134ff3c332f xmlns="c30c7579-1782-4e6e-a2da-c7ba39ef9d8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2FF828A-62F6-45D1-98C0-B95212470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0c7579-1782-4e6e-a2da-c7ba39ef9d84"/>
    <ds:schemaRef ds:uri="36c76add-0d37-486b-9e0e-fa18d19f6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E69E0C-2A8E-497B-9EE2-75BB411861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17F0C3-ECDC-4F65-8265-BEBD9078AA98}">
  <ds:schemaRefs>
    <ds:schemaRef ds:uri="36c76add-0d37-486b-9e0e-fa18d19f6949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30c7579-1782-4e6e-a2da-c7ba39ef9d8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446</Words>
  <Application>Microsoft Office PowerPoint</Application>
  <PresentationFormat>Widescreen</PresentationFormat>
  <Paragraphs>88</Paragraphs>
  <Slides>17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Archivo</vt:lpstr>
      <vt:lpstr>Archivo SemiBold</vt:lpstr>
      <vt:lpstr>Archivo Thin</vt:lpstr>
      <vt:lpstr>Arial</vt:lpstr>
      <vt:lpstr>Arial Nova</vt:lpstr>
      <vt:lpstr>Calibri</vt:lpstr>
      <vt:lpstr>Segoe UI</vt:lpstr>
      <vt:lpstr>Tema do Office</vt:lpstr>
      <vt:lpstr>Você sabe o que são Cookies? Como eles podem ser importantes em nossas aplicações?</vt:lpstr>
      <vt:lpstr>Apresentação do PowerPoint</vt:lpstr>
      <vt:lpstr>Apresentação do PowerPoint</vt:lpstr>
      <vt:lpstr>Vocês sabem o que são  Cookies?</vt:lpstr>
      <vt:lpstr>Apresentação do PowerPoint</vt:lpstr>
      <vt:lpstr>Cookies</vt:lpstr>
      <vt:lpstr>Apresentação do PowerPoint</vt:lpstr>
      <vt:lpstr>Mas o que realmente são os cookies?</vt:lpstr>
      <vt:lpstr>Mas o que realmente são os cookies?</vt:lpstr>
      <vt:lpstr>Mas o que realmente são os cookies?</vt:lpstr>
      <vt:lpstr>Mas o que realmente são os cookies?</vt:lpstr>
      <vt:lpstr>Pensando como desenvolvedor  Qual é o formato de um cookie?</vt:lpstr>
      <vt:lpstr>Cookies</vt:lpstr>
      <vt:lpstr>Cookies</vt:lpstr>
      <vt:lpstr>Tipos de Cookies:</vt:lpstr>
      <vt:lpstr>E no Delphi?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Leônidas</dc:title>
  <dc:creator>Patrícia  Teves</dc:creator>
  <cp:lastModifiedBy>Andre Luiz da Cunha Dias</cp:lastModifiedBy>
  <cp:revision>87</cp:revision>
  <dcterms:created xsi:type="dcterms:W3CDTF">2023-05-25T21:17:37Z</dcterms:created>
  <dcterms:modified xsi:type="dcterms:W3CDTF">2023-10-03T02:08:12Z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0x010100DBD9A965134E674FB7ED1F28D973FED6</vt:lpwstr>
  </property>
  <property fmtid="{D5CDD505-2E9C-101B-9397-08002B2CF9AE}" pid="3" name="MediaServiceImageTags">
    <vt:lpwstr/>
  </property>
</Properties>
</file>